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6" d="100"/>
          <a:sy n="56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7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3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3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8735-3715-4DF1-BDB0-92D14CD92FEF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A896-78CC-47DB-BD65-9B5C350F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2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79" y="0"/>
            <a:ext cx="5303521" cy="336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5303521" cy="3363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492716"/>
            <a:ext cx="5303980" cy="335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420" y="3486619"/>
            <a:ext cx="5303980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359" y="0"/>
            <a:ext cx="5303521" cy="336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47990" y="0"/>
            <a:ext cx="5303521" cy="3363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647531" y="3498813"/>
            <a:ext cx="5303980" cy="335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43359" y="3492716"/>
            <a:ext cx="5303980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14" y="435577"/>
            <a:ext cx="4342046" cy="562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78" y="435577"/>
            <a:ext cx="4355761" cy="56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293" y="744185"/>
            <a:ext cx="4342046" cy="562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28" y="744185"/>
            <a:ext cx="4355761" cy="56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5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Rea</dc:creator>
  <cp:lastModifiedBy>Sharon Rea</cp:lastModifiedBy>
  <cp:revision>14</cp:revision>
  <cp:lastPrinted>2018-01-13T21:05:21Z</cp:lastPrinted>
  <dcterms:created xsi:type="dcterms:W3CDTF">2018-01-13T20:22:23Z</dcterms:created>
  <dcterms:modified xsi:type="dcterms:W3CDTF">2018-01-13T21:07:01Z</dcterms:modified>
</cp:coreProperties>
</file>