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4351B6-DB7A-C91E-FF8B-00EC181E26BA}" v="46" dt="2026-05-18T17:22:56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’ara Turner" userId="S::dwmtemp@dhm.disciples.org::6dcef4c6-63b4-4515-bdae-57941b16c35f" providerId="AD" clId="Web-{6D4351B6-DB7A-C91E-FF8B-00EC181E26BA}"/>
    <pc:docChg chg="modSld">
      <pc:chgData name="KI’ara Turner" userId="S::dwmtemp@dhm.disciples.org::6dcef4c6-63b4-4515-bdae-57941b16c35f" providerId="AD" clId="Web-{6D4351B6-DB7A-C91E-FF8B-00EC181E26BA}" dt="2026-05-18T17:22:56.631" v="49" actId="1076"/>
      <pc:docMkLst>
        <pc:docMk/>
      </pc:docMkLst>
      <pc:sldChg chg="addSp modSp">
        <pc:chgData name="KI’ara Turner" userId="S::dwmtemp@dhm.disciples.org::6dcef4c6-63b4-4515-bdae-57941b16c35f" providerId="AD" clId="Web-{6D4351B6-DB7A-C91E-FF8B-00EC181E26BA}" dt="2026-05-18T17:22:56.631" v="49" actId="1076"/>
        <pc:sldMkLst>
          <pc:docMk/>
          <pc:sldMk cId="0" sldId="262"/>
        </pc:sldMkLst>
        <pc:spChg chg="mod">
          <ac:chgData name="KI’ara Turner" userId="S::dwmtemp@dhm.disciples.org::6dcef4c6-63b4-4515-bdae-57941b16c35f" providerId="AD" clId="Web-{6D4351B6-DB7A-C91E-FF8B-00EC181E26BA}" dt="2026-05-18T17:18:02.098" v="29" actId="1076"/>
          <ac:spMkLst>
            <pc:docMk/>
            <pc:sldMk cId="0" sldId="262"/>
            <ac:spMk id="2" creationId="{00000000-0000-0000-0000-000000000000}"/>
          </ac:spMkLst>
        </pc:spChg>
        <pc:graphicFrameChg chg="mod">
          <ac:chgData name="KI’ara Turner" userId="S::dwmtemp@dhm.disciples.org::6dcef4c6-63b4-4515-bdae-57941b16c35f" providerId="AD" clId="Web-{6D4351B6-DB7A-C91E-FF8B-00EC181E26BA}" dt="2026-05-18T17:16:43.566" v="17" actId="1076"/>
          <ac:graphicFrameMkLst>
            <pc:docMk/>
            <pc:sldMk cId="0" sldId="262"/>
            <ac:graphicFrameMk id="59" creationId="{E34F9D3F-0481-98B8-964F-0DBE8D4FD1EA}"/>
          </ac:graphicFrameMkLst>
        </pc:graphicFrameChg>
        <pc:picChg chg="add mod">
          <ac:chgData name="KI’ara Turner" userId="S::dwmtemp@dhm.disciples.org::6dcef4c6-63b4-4515-bdae-57941b16c35f" providerId="AD" clId="Web-{6D4351B6-DB7A-C91E-FF8B-00EC181E26BA}" dt="2026-05-18T17:22:56.631" v="49" actId="1076"/>
          <ac:picMkLst>
            <pc:docMk/>
            <pc:sldMk cId="0" sldId="262"/>
            <ac:picMk id="7" creationId="{06E3C98E-723C-8799-D2D6-C92E7477D33C}"/>
          </ac:picMkLst>
        </pc:picChg>
      </pc:sldChg>
    </pc:docChg>
  </pc:docChgLst>
  <pc:docChgLst>
    <pc:chgData name="Debra Reid" userId="S::dreid@dhm.disciples.org::11a75454-f927-4012-8ebd-1de9982eb7c5" providerId="AD" clId="Web-{FEA7A11A-D6A0-6E11-096C-92E8721C72D2}"/>
    <pc:docChg chg="modSld">
      <pc:chgData name="Debra Reid" userId="S::dreid@dhm.disciples.org::11a75454-f927-4012-8ebd-1de9982eb7c5" providerId="AD" clId="Web-{FEA7A11A-D6A0-6E11-096C-92E8721C72D2}" dt="2026-05-15T12:51:33.273" v="1" actId="20577"/>
      <pc:docMkLst>
        <pc:docMk/>
      </pc:docMkLst>
      <pc:sldChg chg="modSp">
        <pc:chgData name="Debra Reid" userId="S::dreid@dhm.disciples.org::11a75454-f927-4012-8ebd-1de9982eb7c5" providerId="AD" clId="Web-{FEA7A11A-D6A0-6E11-096C-92E8721C72D2}" dt="2026-05-15T12:51:33.273" v="1" actId="20577"/>
        <pc:sldMkLst>
          <pc:docMk/>
          <pc:sldMk cId="0" sldId="259"/>
        </pc:sldMkLst>
        <pc:graphicFrameChg chg="modGraphic">
          <ac:chgData name="Debra Reid" userId="S::dreid@dhm.disciples.org::11a75454-f927-4012-8ebd-1de9982eb7c5" providerId="AD" clId="Web-{FEA7A11A-D6A0-6E11-096C-92E8721C72D2}" dt="2026-05-15T12:51:33.273" v="1" actId="20577"/>
          <ac:graphicFrameMkLst>
            <pc:docMk/>
            <pc:sldMk cId="0" sldId="259"/>
            <ac:graphicFrameMk id="5" creationId="{74E1D04F-E01D-937B-A89D-AA058E4196B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EBAE3-F0CD-4C7B-BE8E-1CCBB86CA0E7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2B585E27-9F60-4FD8-BEC8-0184D54C5764}">
      <dgm:prSet/>
      <dgm:spPr/>
      <dgm:t>
        <a:bodyPr/>
        <a:lstStyle/>
        <a:p>
          <a:r>
            <a:rPr lang="en-US"/>
            <a:t>Mite Box</a:t>
          </a:r>
        </a:p>
      </dgm:t>
    </dgm:pt>
    <dgm:pt modelId="{E65CF939-2FE2-4116-9646-A7D74FA96BD1}" type="parTrans" cxnId="{8B11B5C0-5638-41E9-A357-34496294643E}">
      <dgm:prSet/>
      <dgm:spPr/>
      <dgm:t>
        <a:bodyPr/>
        <a:lstStyle/>
        <a:p>
          <a:endParaRPr lang="en-US"/>
        </a:p>
      </dgm:t>
    </dgm:pt>
    <dgm:pt modelId="{48F27B48-8C80-4CC0-BDD2-80AD432FED2C}" type="sibTrans" cxnId="{8B11B5C0-5638-41E9-A357-34496294643E}">
      <dgm:prSet/>
      <dgm:spPr/>
      <dgm:t>
        <a:bodyPr/>
        <a:lstStyle/>
        <a:p>
          <a:endParaRPr lang="en-US"/>
        </a:p>
      </dgm:t>
    </dgm:pt>
    <dgm:pt modelId="{91207B2E-67D5-43A9-ADAD-2B5FE2E604EC}">
      <dgm:prSet/>
      <dgm:spPr/>
      <dgm:t>
        <a:bodyPr/>
        <a:lstStyle/>
        <a:p>
          <a:r>
            <a:rPr lang="en-US"/>
            <a:t>Love Gifts</a:t>
          </a:r>
        </a:p>
      </dgm:t>
    </dgm:pt>
    <dgm:pt modelId="{242AAE89-0EC8-4A78-A169-B84E7953FA56}" type="parTrans" cxnId="{ABED1A84-3117-4242-BCDE-A27C472606EC}">
      <dgm:prSet/>
      <dgm:spPr/>
      <dgm:t>
        <a:bodyPr/>
        <a:lstStyle/>
        <a:p>
          <a:endParaRPr lang="en-US"/>
        </a:p>
      </dgm:t>
    </dgm:pt>
    <dgm:pt modelId="{2DC60334-0B25-4CAE-B6E7-4F8A917A511F}" type="sibTrans" cxnId="{ABED1A84-3117-4242-BCDE-A27C472606EC}">
      <dgm:prSet/>
      <dgm:spPr/>
      <dgm:t>
        <a:bodyPr/>
        <a:lstStyle/>
        <a:p>
          <a:endParaRPr lang="en-US"/>
        </a:p>
      </dgm:t>
    </dgm:pt>
    <dgm:pt modelId="{DA72911F-4C7F-40B5-9E1D-C00C17A0E3EF}">
      <dgm:prSet/>
      <dgm:spPr/>
      <dgm:t>
        <a:bodyPr/>
        <a:lstStyle/>
        <a:p>
          <a:r>
            <a:rPr lang="en-US"/>
            <a:t>Thank Offering Box</a:t>
          </a:r>
        </a:p>
      </dgm:t>
    </dgm:pt>
    <dgm:pt modelId="{3CF324B6-75B6-46D3-87E4-F4539B7FE6E0}" type="parTrans" cxnId="{7D8B1FAA-8D6E-46A3-BE7D-5B08654BF534}">
      <dgm:prSet/>
      <dgm:spPr/>
      <dgm:t>
        <a:bodyPr/>
        <a:lstStyle/>
        <a:p>
          <a:endParaRPr lang="en-US"/>
        </a:p>
      </dgm:t>
    </dgm:pt>
    <dgm:pt modelId="{521B1534-7DA9-43FD-9E46-A0519AE051CA}" type="sibTrans" cxnId="{7D8B1FAA-8D6E-46A3-BE7D-5B08654BF534}">
      <dgm:prSet/>
      <dgm:spPr/>
      <dgm:t>
        <a:bodyPr/>
        <a:lstStyle/>
        <a:p>
          <a:endParaRPr lang="en-US"/>
        </a:p>
      </dgm:t>
    </dgm:pt>
    <dgm:pt modelId="{5045782F-B0D5-4268-98D5-1336CECE37C5}">
      <dgm:prSet/>
      <dgm:spPr/>
      <dgm:t>
        <a:bodyPr/>
        <a:lstStyle/>
        <a:p>
          <a:r>
            <a:rPr lang="en-US"/>
            <a:t>Blessing Box</a:t>
          </a:r>
        </a:p>
      </dgm:t>
    </dgm:pt>
    <dgm:pt modelId="{77731CF3-EDCD-4B2A-A4EA-8C2DD867DC75}" type="parTrans" cxnId="{2831303A-D0F6-4009-B157-7980AC74A470}">
      <dgm:prSet/>
      <dgm:spPr/>
      <dgm:t>
        <a:bodyPr/>
        <a:lstStyle/>
        <a:p>
          <a:endParaRPr lang="en-US"/>
        </a:p>
      </dgm:t>
    </dgm:pt>
    <dgm:pt modelId="{E847A859-4903-49EA-891F-225AE32B8AD1}" type="sibTrans" cxnId="{2831303A-D0F6-4009-B157-7980AC74A470}">
      <dgm:prSet/>
      <dgm:spPr/>
      <dgm:t>
        <a:bodyPr/>
        <a:lstStyle/>
        <a:p>
          <a:endParaRPr lang="en-US"/>
        </a:p>
      </dgm:t>
    </dgm:pt>
    <dgm:pt modelId="{5F8095FA-B4EC-4734-9AF8-F9510F087C73}">
      <dgm:prSet/>
      <dgm:spPr/>
      <dgm:t>
        <a:bodyPr/>
        <a:lstStyle/>
        <a:p>
          <a:r>
            <a:rPr lang="en-US"/>
            <a:t>Women have practiced gratitude for generations.</a:t>
          </a:r>
        </a:p>
      </dgm:t>
    </dgm:pt>
    <dgm:pt modelId="{27BA49E9-5578-4C2A-9648-2A01D55E3E80}" type="parTrans" cxnId="{409170E6-6323-46D4-B0E0-41B3403850BA}">
      <dgm:prSet/>
      <dgm:spPr/>
      <dgm:t>
        <a:bodyPr/>
        <a:lstStyle/>
        <a:p>
          <a:endParaRPr lang="en-US"/>
        </a:p>
      </dgm:t>
    </dgm:pt>
    <dgm:pt modelId="{25A8B369-77D9-4437-B6EA-C8CA1892996F}" type="sibTrans" cxnId="{409170E6-6323-46D4-B0E0-41B3403850BA}">
      <dgm:prSet/>
      <dgm:spPr/>
      <dgm:t>
        <a:bodyPr/>
        <a:lstStyle/>
        <a:p>
          <a:endParaRPr lang="en-US"/>
        </a:p>
      </dgm:t>
    </dgm:pt>
    <dgm:pt modelId="{A738425F-2FE4-41B5-B409-88F27F51A2F6}" type="pres">
      <dgm:prSet presAssocID="{476EBAE3-F0CD-4C7B-BE8E-1CCBB86CA0E7}" presName="linear" presStyleCnt="0">
        <dgm:presLayoutVars>
          <dgm:animLvl val="lvl"/>
          <dgm:resizeHandles val="exact"/>
        </dgm:presLayoutVars>
      </dgm:prSet>
      <dgm:spPr/>
    </dgm:pt>
    <dgm:pt modelId="{65C3A44E-AB54-4683-A113-CACF676CD945}" type="pres">
      <dgm:prSet presAssocID="{2B585E27-9F60-4FD8-BEC8-0184D54C576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CFBCCCC-E4B8-448D-AE56-0936B7AFE1F2}" type="pres">
      <dgm:prSet presAssocID="{48F27B48-8C80-4CC0-BDD2-80AD432FED2C}" presName="spacer" presStyleCnt="0"/>
      <dgm:spPr/>
    </dgm:pt>
    <dgm:pt modelId="{F7BCCC61-2FD2-4E95-8551-FD1093C64902}" type="pres">
      <dgm:prSet presAssocID="{91207B2E-67D5-43A9-ADAD-2B5FE2E604E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0BC93EF-391D-4F2F-B9C5-F31BD0F8D08D}" type="pres">
      <dgm:prSet presAssocID="{2DC60334-0B25-4CAE-B6E7-4F8A917A511F}" presName="spacer" presStyleCnt="0"/>
      <dgm:spPr/>
    </dgm:pt>
    <dgm:pt modelId="{F13E1327-D31D-4B5A-BAA9-5618EF5491D2}" type="pres">
      <dgm:prSet presAssocID="{DA72911F-4C7F-40B5-9E1D-C00C17A0E3E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C374877-39EE-4668-BA08-C1E9B97097A6}" type="pres">
      <dgm:prSet presAssocID="{521B1534-7DA9-43FD-9E46-A0519AE051CA}" presName="spacer" presStyleCnt="0"/>
      <dgm:spPr/>
    </dgm:pt>
    <dgm:pt modelId="{9237B66B-BF03-498D-A068-5DF13E6BC05F}" type="pres">
      <dgm:prSet presAssocID="{5045782F-B0D5-4268-98D5-1336CECE37C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1A1C490-6659-4679-BAD8-558AD936EA31}" type="pres">
      <dgm:prSet presAssocID="{E847A859-4903-49EA-891F-225AE32B8AD1}" presName="spacer" presStyleCnt="0"/>
      <dgm:spPr/>
    </dgm:pt>
    <dgm:pt modelId="{E92BB176-0102-4A9A-A512-3AEDE05E5AF1}" type="pres">
      <dgm:prSet presAssocID="{5F8095FA-B4EC-4734-9AF8-F9510F087C7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C32CF06-D555-4EAF-98FD-DA0F55D6C287}" type="presOf" srcId="{476EBAE3-F0CD-4C7B-BE8E-1CCBB86CA0E7}" destId="{A738425F-2FE4-41B5-B409-88F27F51A2F6}" srcOrd="0" destOrd="0" presId="urn:microsoft.com/office/officeart/2005/8/layout/vList2"/>
    <dgm:cxn modelId="{C5B6B41A-C89D-4D6B-B747-2315021F49C8}" type="presOf" srcId="{5045782F-B0D5-4268-98D5-1336CECE37C5}" destId="{9237B66B-BF03-498D-A068-5DF13E6BC05F}" srcOrd="0" destOrd="0" presId="urn:microsoft.com/office/officeart/2005/8/layout/vList2"/>
    <dgm:cxn modelId="{2831303A-D0F6-4009-B157-7980AC74A470}" srcId="{476EBAE3-F0CD-4C7B-BE8E-1CCBB86CA0E7}" destId="{5045782F-B0D5-4268-98D5-1336CECE37C5}" srcOrd="3" destOrd="0" parTransId="{77731CF3-EDCD-4B2A-A4EA-8C2DD867DC75}" sibTransId="{E847A859-4903-49EA-891F-225AE32B8AD1}"/>
    <dgm:cxn modelId="{FC99CE40-A85F-4BBA-A617-3BEDDFA01786}" type="presOf" srcId="{5F8095FA-B4EC-4734-9AF8-F9510F087C73}" destId="{E92BB176-0102-4A9A-A512-3AEDE05E5AF1}" srcOrd="0" destOrd="0" presId="urn:microsoft.com/office/officeart/2005/8/layout/vList2"/>
    <dgm:cxn modelId="{87CED142-22D6-4557-8D91-455ECB6C7E6D}" type="presOf" srcId="{2B585E27-9F60-4FD8-BEC8-0184D54C5764}" destId="{65C3A44E-AB54-4683-A113-CACF676CD945}" srcOrd="0" destOrd="0" presId="urn:microsoft.com/office/officeart/2005/8/layout/vList2"/>
    <dgm:cxn modelId="{ABED1A84-3117-4242-BCDE-A27C472606EC}" srcId="{476EBAE3-F0CD-4C7B-BE8E-1CCBB86CA0E7}" destId="{91207B2E-67D5-43A9-ADAD-2B5FE2E604EC}" srcOrd="1" destOrd="0" parTransId="{242AAE89-0EC8-4A78-A169-B84E7953FA56}" sibTransId="{2DC60334-0B25-4CAE-B6E7-4F8A917A511F}"/>
    <dgm:cxn modelId="{BF9C138C-C086-4C52-B8C1-EEB51349C632}" type="presOf" srcId="{DA72911F-4C7F-40B5-9E1D-C00C17A0E3EF}" destId="{F13E1327-D31D-4B5A-BAA9-5618EF5491D2}" srcOrd="0" destOrd="0" presId="urn:microsoft.com/office/officeart/2005/8/layout/vList2"/>
    <dgm:cxn modelId="{7D8B1FAA-8D6E-46A3-BE7D-5B08654BF534}" srcId="{476EBAE3-F0CD-4C7B-BE8E-1CCBB86CA0E7}" destId="{DA72911F-4C7F-40B5-9E1D-C00C17A0E3EF}" srcOrd="2" destOrd="0" parTransId="{3CF324B6-75B6-46D3-87E4-F4539B7FE6E0}" sibTransId="{521B1534-7DA9-43FD-9E46-A0519AE051CA}"/>
    <dgm:cxn modelId="{8B11B5C0-5638-41E9-A357-34496294643E}" srcId="{476EBAE3-F0CD-4C7B-BE8E-1CCBB86CA0E7}" destId="{2B585E27-9F60-4FD8-BEC8-0184D54C5764}" srcOrd="0" destOrd="0" parTransId="{E65CF939-2FE2-4116-9646-A7D74FA96BD1}" sibTransId="{48F27B48-8C80-4CC0-BDD2-80AD432FED2C}"/>
    <dgm:cxn modelId="{A90C03CC-2268-40FE-9391-05284123F3AA}" type="presOf" srcId="{91207B2E-67D5-43A9-ADAD-2B5FE2E604EC}" destId="{F7BCCC61-2FD2-4E95-8551-FD1093C64902}" srcOrd="0" destOrd="0" presId="urn:microsoft.com/office/officeart/2005/8/layout/vList2"/>
    <dgm:cxn modelId="{409170E6-6323-46D4-B0E0-41B3403850BA}" srcId="{476EBAE3-F0CD-4C7B-BE8E-1CCBB86CA0E7}" destId="{5F8095FA-B4EC-4734-9AF8-F9510F087C73}" srcOrd="4" destOrd="0" parTransId="{27BA49E9-5578-4C2A-9648-2A01D55E3E80}" sibTransId="{25A8B369-77D9-4437-B6EA-C8CA1892996F}"/>
    <dgm:cxn modelId="{DEE4E9B2-7EFE-4F3E-AEFE-21C8CE5C6D6A}" type="presParOf" srcId="{A738425F-2FE4-41B5-B409-88F27F51A2F6}" destId="{65C3A44E-AB54-4683-A113-CACF676CD945}" srcOrd="0" destOrd="0" presId="urn:microsoft.com/office/officeart/2005/8/layout/vList2"/>
    <dgm:cxn modelId="{56AAAAAA-9215-466F-8B07-2CC14A7C1BE1}" type="presParOf" srcId="{A738425F-2FE4-41B5-B409-88F27F51A2F6}" destId="{ACFBCCCC-E4B8-448D-AE56-0936B7AFE1F2}" srcOrd="1" destOrd="0" presId="urn:microsoft.com/office/officeart/2005/8/layout/vList2"/>
    <dgm:cxn modelId="{C9A8D627-E577-4F65-B084-D3D7ED37A9A8}" type="presParOf" srcId="{A738425F-2FE4-41B5-B409-88F27F51A2F6}" destId="{F7BCCC61-2FD2-4E95-8551-FD1093C64902}" srcOrd="2" destOrd="0" presId="urn:microsoft.com/office/officeart/2005/8/layout/vList2"/>
    <dgm:cxn modelId="{F70D2917-9387-4779-9E91-86949F02586F}" type="presParOf" srcId="{A738425F-2FE4-41B5-B409-88F27F51A2F6}" destId="{20BC93EF-391D-4F2F-B9C5-F31BD0F8D08D}" srcOrd="3" destOrd="0" presId="urn:microsoft.com/office/officeart/2005/8/layout/vList2"/>
    <dgm:cxn modelId="{4949D6B8-09CB-4CC6-9427-DF31EAC0AEF1}" type="presParOf" srcId="{A738425F-2FE4-41B5-B409-88F27F51A2F6}" destId="{F13E1327-D31D-4B5A-BAA9-5618EF5491D2}" srcOrd="4" destOrd="0" presId="urn:microsoft.com/office/officeart/2005/8/layout/vList2"/>
    <dgm:cxn modelId="{F97C6598-C4B3-4D28-98C8-4C32A3F1BEE7}" type="presParOf" srcId="{A738425F-2FE4-41B5-B409-88F27F51A2F6}" destId="{EC374877-39EE-4668-BA08-C1E9B97097A6}" srcOrd="5" destOrd="0" presId="urn:microsoft.com/office/officeart/2005/8/layout/vList2"/>
    <dgm:cxn modelId="{E37C8517-981B-4ED7-8783-1AC5D17C6371}" type="presParOf" srcId="{A738425F-2FE4-41B5-B409-88F27F51A2F6}" destId="{9237B66B-BF03-498D-A068-5DF13E6BC05F}" srcOrd="6" destOrd="0" presId="urn:microsoft.com/office/officeart/2005/8/layout/vList2"/>
    <dgm:cxn modelId="{1979D806-0A79-4879-B459-F29AFDAA2D46}" type="presParOf" srcId="{A738425F-2FE4-41B5-B409-88F27F51A2F6}" destId="{B1A1C490-6659-4679-BAD8-558AD936EA31}" srcOrd="7" destOrd="0" presId="urn:microsoft.com/office/officeart/2005/8/layout/vList2"/>
    <dgm:cxn modelId="{C8D695A3-A7A0-4843-80C0-3ACE7FE80A84}" type="presParOf" srcId="{A738425F-2FE4-41B5-B409-88F27F51A2F6}" destId="{E92BB176-0102-4A9A-A512-3AEDE05E5AF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9284A-33FF-4B32-B9E3-391EFABC11BF}" type="doc">
      <dgm:prSet loTypeId="urn:microsoft.com/office/officeart/2005/8/layout/matrix3" loCatId="matrix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20F7D0F3-BD1F-4B6C-846F-F1CAA0D721BD}">
      <dgm:prSet/>
      <dgm:spPr/>
      <dgm:t>
        <a:bodyPr/>
        <a:lstStyle/>
        <a:p>
          <a:r>
            <a:rPr lang="en-US"/>
            <a:t>$4,085,984 given since </a:t>
          </a:r>
          <a:r>
            <a:rPr lang="en-US">
              <a:latin typeface="Calibri"/>
            </a:rPr>
            <a:t>1999</a:t>
          </a:r>
          <a:endParaRPr lang="en-US"/>
        </a:p>
      </dgm:t>
    </dgm:pt>
    <dgm:pt modelId="{61628981-3EE4-425B-9A61-F89C4D8CCB98}" type="parTrans" cxnId="{C159327F-8A55-4D04-9BA0-2FD7BB195C0A}">
      <dgm:prSet/>
      <dgm:spPr/>
      <dgm:t>
        <a:bodyPr/>
        <a:lstStyle/>
        <a:p>
          <a:endParaRPr lang="en-US"/>
        </a:p>
      </dgm:t>
    </dgm:pt>
    <dgm:pt modelId="{0FBBC512-0578-4A49-9924-E73576D3D1F8}" type="sibTrans" cxnId="{C159327F-8A55-4D04-9BA0-2FD7BB195C0A}">
      <dgm:prSet/>
      <dgm:spPr/>
      <dgm:t>
        <a:bodyPr/>
        <a:lstStyle/>
        <a:p>
          <a:endParaRPr lang="en-US"/>
        </a:p>
      </dgm:t>
    </dgm:pt>
    <dgm:pt modelId="{C6285C80-8D97-42F4-B1E9-089FC188E109}">
      <dgm:prSet/>
      <dgm:spPr/>
      <dgm:t>
        <a:bodyPr/>
        <a:lstStyle/>
        <a:p>
          <a:r>
            <a:rPr lang="en-US"/>
            <a:t>$1,286,614 for women’s ministries</a:t>
          </a:r>
        </a:p>
      </dgm:t>
    </dgm:pt>
    <dgm:pt modelId="{A7D2A88A-56B6-42D9-8FAE-9702174A96B9}" type="parTrans" cxnId="{BC468973-EC69-4398-814C-9128A5638919}">
      <dgm:prSet/>
      <dgm:spPr/>
      <dgm:t>
        <a:bodyPr/>
        <a:lstStyle/>
        <a:p>
          <a:endParaRPr lang="en-US"/>
        </a:p>
      </dgm:t>
    </dgm:pt>
    <dgm:pt modelId="{D5C54F81-C695-4AD0-B636-5E174A45D049}" type="sibTrans" cxnId="{BC468973-EC69-4398-814C-9128A5638919}">
      <dgm:prSet/>
      <dgm:spPr/>
      <dgm:t>
        <a:bodyPr/>
        <a:lstStyle/>
        <a:p>
          <a:endParaRPr lang="en-US"/>
        </a:p>
      </dgm:t>
    </dgm:pt>
    <dgm:pt modelId="{69421AC7-2BD3-4088-BD4A-B34EDA2C1A6B}">
      <dgm:prSet/>
      <dgm:spPr/>
      <dgm:t>
        <a:bodyPr/>
        <a:lstStyle/>
        <a:p>
          <a:r>
            <a:rPr lang="en-US"/>
            <a:t>50% supports the whole church</a:t>
          </a:r>
        </a:p>
      </dgm:t>
    </dgm:pt>
    <dgm:pt modelId="{C84F95C4-D263-4415-A2BA-B1335CEDBA15}" type="parTrans" cxnId="{79EE1034-61CE-4601-8443-A55D8AE6BF1C}">
      <dgm:prSet/>
      <dgm:spPr/>
      <dgm:t>
        <a:bodyPr/>
        <a:lstStyle/>
        <a:p>
          <a:endParaRPr lang="en-US"/>
        </a:p>
      </dgm:t>
    </dgm:pt>
    <dgm:pt modelId="{803D3F1F-1509-4C35-AC4C-DA997A3FA2B3}" type="sibTrans" cxnId="{79EE1034-61CE-4601-8443-A55D8AE6BF1C}">
      <dgm:prSet/>
      <dgm:spPr/>
      <dgm:t>
        <a:bodyPr/>
        <a:lstStyle/>
        <a:p>
          <a:endParaRPr lang="en-US"/>
        </a:p>
      </dgm:t>
    </dgm:pt>
    <dgm:pt modelId="{FCA3CCD9-DE1D-40AE-929B-623A029FFE0C}">
      <dgm:prSet/>
      <dgm:spPr/>
      <dgm:t>
        <a:bodyPr/>
        <a:lstStyle/>
        <a:p>
          <a:r>
            <a:rPr lang="en-US"/>
            <a:t>50% supports Disciples Women</a:t>
          </a:r>
        </a:p>
      </dgm:t>
    </dgm:pt>
    <dgm:pt modelId="{8A9F0EEF-001B-4178-8968-467C230C87E6}" type="parTrans" cxnId="{CE4EDCCE-594A-4921-BC0A-57DCAAAB7ECE}">
      <dgm:prSet/>
      <dgm:spPr/>
      <dgm:t>
        <a:bodyPr/>
        <a:lstStyle/>
        <a:p>
          <a:endParaRPr lang="en-US"/>
        </a:p>
      </dgm:t>
    </dgm:pt>
    <dgm:pt modelId="{BA7AA1A9-3F82-4309-933A-10C616126C51}" type="sibTrans" cxnId="{CE4EDCCE-594A-4921-BC0A-57DCAAAB7ECE}">
      <dgm:prSet/>
      <dgm:spPr/>
      <dgm:t>
        <a:bodyPr/>
        <a:lstStyle/>
        <a:p>
          <a:endParaRPr lang="en-US"/>
        </a:p>
      </dgm:t>
    </dgm:pt>
    <dgm:pt modelId="{1A05F105-938E-4CCC-9D99-FC405B37DA48}" type="pres">
      <dgm:prSet presAssocID="{9199284A-33FF-4B32-B9E3-391EFABC11BF}" presName="matrix" presStyleCnt="0">
        <dgm:presLayoutVars>
          <dgm:chMax val="1"/>
          <dgm:dir/>
          <dgm:resizeHandles val="exact"/>
        </dgm:presLayoutVars>
      </dgm:prSet>
      <dgm:spPr/>
    </dgm:pt>
    <dgm:pt modelId="{22D7A637-E88A-4781-9D01-DF396564D971}" type="pres">
      <dgm:prSet presAssocID="{9199284A-33FF-4B32-B9E3-391EFABC11BF}" presName="diamond" presStyleLbl="bgShp" presStyleIdx="0" presStyleCnt="1"/>
      <dgm:spPr/>
    </dgm:pt>
    <dgm:pt modelId="{7344D5E2-197E-40AC-AB09-BB58B3378BDF}" type="pres">
      <dgm:prSet presAssocID="{9199284A-33FF-4B32-B9E3-391EFABC11B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16340B2-C061-49BA-ABF9-6B416A43A3A4}" type="pres">
      <dgm:prSet presAssocID="{9199284A-33FF-4B32-B9E3-391EFABC11B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27EAAD-37EC-480B-B706-9F2B421D8B26}" type="pres">
      <dgm:prSet presAssocID="{9199284A-33FF-4B32-B9E3-391EFABC11B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AE67C3-411E-4734-A6B9-513AFC9657D5}" type="pres">
      <dgm:prSet presAssocID="{9199284A-33FF-4B32-B9E3-391EFABC11B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0699032-79D4-47D0-9602-98EC106CFB6A}" type="presOf" srcId="{69421AC7-2BD3-4088-BD4A-B34EDA2C1A6B}" destId="{3F27EAAD-37EC-480B-B706-9F2B421D8B26}" srcOrd="0" destOrd="0" presId="urn:microsoft.com/office/officeart/2005/8/layout/matrix3"/>
    <dgm:cxn modelId="{79EE1034-61CE-4601-8443-A55D8AE6BF1C}" srcId="{9199284A-33FF-4B32-B9E3-391EFABC11BF}" destId="{69421AC7-2BD3-4088-BD4A-B34EDA2C1A6B}" srcOrd="2" destOrd="0" parTransId="{C84F95C4-D263-4415-A2BA-B1335CEDBA15}" sibTransId="{803D3F1F-1509-4C35-AC4C-DA997A3FA2B3}"/>
    <dgm:cxn modelId="{BC468973-EC69-4398-814C-9128A5638919}" srcId="{9199284A-33FF-4B32-B9E3-391EFABC11BF}" destId="{C6285C80-8D97-42F4-B1E9-089FC188E109}" srcOrd="1" destOrd="0" parTransId="{A7D2A88A-56B6-42D9-8FAE-9702174A96B9}" sibTransId="{D5C54F81-C695-4AD0-B636-5E174A45D049}"/>
    <dgm:cxn modelId="{3A4E2659-09B1-4823-A657-FAC783D813DE}" type="presOf" srcId="{FCA3CCD9-DE1D-40AE-929B-623A029FFE0C}" destId="{6AAE67C3-411E-4734-A6B9-513AFC9657D5}" srcOrd="0" destOrd="0" presId="urn:microsoft.com/office/officeart/2005/8/layout/matrix3"/>
    <dgm:cxn modelId="{C159327F-8A55-4D04-9BA0-2FD7BB195C0A}" srcId="{9199284A-33FF-4B32-B9E3-391EFABC11BF}" destId="{20F7D0F3-BD1F-4B6C-846F-F1CAA0D721BD}" srcOrd="0" destOrd="0" parTransId="{61628981-3EE4-425B-9A61-F89C4D8CCB98}" sibTransId="{0FBBC512-0578-4A49-9924-E73576D3D1F8}"/>
    <dgm:cxn modelId="{C3EE3E87-D8A2-4110-A5FF-41F5246DF9F3}" type="presOf" srcId="{9199284A-33FF-4B32-B9E3-391EFABC11BF}" destId="{1A05F105-938E-4CCC-9D99-FC405B37DA48}" srcOrd="0" destOrd="0" presId="urn:microsoft.com/office/officeart/2005/8/layout/matrix3"/>
    <dgm:cxn modelId="{CBC1088D-0894-4BF1-9B1B-91C4820CB5B5}" type="presOf" srcId="{20F7D0F3-BD1F-4B6C-846F-F1CAA0D721BD}" destId="{7344D5E2-197E-40AC-AB09-BB58B3378BDF}" srcOrd="0" destOrd="0" presId="urn:microsoft.com/office/officeart/2005/8/layout/matrix3"/>
    <dgm:cxn modelId="{129865C3-8528-4D77-8A7A-49E257106A15}" type="presOf" srcId="{C6285C80-8D97-42F4-B1E9-089FC188E109}" destId="{D16340B2-C061-49BA-ABF9-6B416A43A3A4}" srcOrd="0" destOrd="0" presId="urn:microsoft.com/office/officeart/2005/8/layout/matrix3"/>
    <dgm:cxn modelId="{CE4EDCCE-594A-4921-BC0A-57DCAAAB7ECE}" srcId="{9199284A-33FF-4B32-B9E3-391EFABC11BF}" destId="{FCA3CCD9-DE1D-40AE-929B-623A029FFE0C}" srcOrd="3" destOrd="0" parTransId="{8A9F0EEF-001B-4178-8968-467C230C87E6}" sibTransId="{BA7AA1A9-3F82-4309-933A-10C616126C51}"/>
    <dgm:cxn modelId="{31DB138C-E282-4999-9E57-34559B5D0755}" type="presParOf" srcId="{1A05F105-938E-4CCC-9D99-FC405B37DA48}" destId="{22D7A637-E88A-4781-9D01-DF396564D971}" srcOrd="0" destOrd="0" presId="urn:microsoft.com/office/officeart/2005/8/layout/matrix3"/>
    <dgm:cxn modelId="{24E06C9F-EA53-4072-842D-0125BC5333DF}" type="presParOf" srcId="{1A05F105-938E-4CCC-9D99-FC405B37DA48}" destId="{7344D5E2-197E-40AC-AB09-BB58B3378BDF}" srcOrd="1" destOrd="0" presId="urn:microsoft.com/office/officeart/2005/8/layout/matrix3"/>
    <dgm:cxn modelId="{3113214B-FE7B-4984-BC64-8CCA3A408D87}" type="presParOf" srcId="{1A05F105-938E-4CCC-9D99-FC405B37DA48}" destId="{D16340B2-C061-49BA-ABF9-6B416A43A3A4}" srcOrd="2" destOrd="0" presId="urn:microsoft.com/office/officeart/2005/8/layout/matrix3"/>
    <dgm:cxn modelId="{65B81E7E-FD44-41C5-B4AB-C1021C04748E}" type="presParOf" srcId="{1A05F105-938E-4CCC-9D99-FC405B37DA48}" destId="{3F27EAAD-37EC-480B-B706-9F2B421D8B26}" srcOrd="3" destOrd="0" presId="urn:microsoft.com/office/officeart/2005/8/layout/matrix3"/>
    <dgm:cxn modelId="{6F02A506-71C9-48AC-9917-CBB56E35D1EF}" type="presParOf" srcId="{1A05F105-938E-4CCC-9D99-FC405B37DA48}" destId="{6AAE67C3-411E-4734-A6B9-513AFC9657D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CED90D-FAFF-4DE2-A4D8-ADEB1B0EEFC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5299363-CBDD-47C9-B325-3D9EC9BA79B6}">
      <dgm:prSet/>
      <dgm:spPr/>
      <dgm:t>
        <a:bodyPr/>
        <a:lstStyle/>
        <a:p>
          <a:r>
            <a:rPr lang="en-US"/>
            <a:t>• Leadership training</a:t>
          </a:r>
        </a:p>
      </dgm:t>
    </dgm:pt>
    <dgm:pt modelId="{9B713871-2833-4790-A396-1B9DFF1DBE4D}" type="parTrans" cxnId="{A6DDE285-10F7-4F70-994F-AE6790FC158A}">
      <dgm:prSet/>
      <dgm:spPr/>
      <dgm:t>
        <a:bodyPr/>
        <a:lstStyle/>
        <a:p>
          <a:endParaRPr lang="en-US"/>
        </a:p>
      </dgm:t>
    </dgm:pt>
    <dgm:pt modelId="{AEA5892F-0BFC-43AB-AB6D-D7F8D6A39684}" type="sibTrans" cxnId="{A6DDE285-10F7-4F70-994F-AE6790FC158A}">
      <dgm:prSet/>
      <dgm:spPr/>
      <dgm:t>
        <a:bodyPr/>
        <a:lstStyle/>
        <a:p>
          <a:endParaRPr lang="en-US"/>
        </a:p>
      </dgm:t>
    </dgm:pt>
    <dgm:pt modelId="{C0BEEA5E-8C8A-4684-9B11-EA1A7DDC87F0}">
      <dgm:prSet/>
      <dgm:spPr/>
      <dgm:t>
        <a:bodyPr/>
        <a:lstStyle/>
        <a:p>
          <a:r>
            <a:rPr lang="en-US"/>
            <a:t>• Women’s retreats</a:t>
          </a:r>
        </a:p>
      </dgm:t>
    </dgm:pt>
    <dgm:pt modelId="{0792E66E-E7C3-4316-A778-0945EEFC3D32}" type="parTrans" cxnId="{17E6476B-4CB6-49CA-81BA-78A7C82CD815}">
      <dgm:prSet/>
      <dgm:spPr/>
      <dgm:t>
        <a:bodyPr/>
        <a:lstStyle/>
        <a:p>
          <a:endParaRPr lang="en-US"/>
        </a:p>
      </dgm:t>
    </dgm:pt>
    <dgm:pt modelId="{B761EAF4-FA91-4991-9895-643F2FFFA013}" type="sibTrans" cxnId="{17E6476B-4CB6-49CA-81BA-78A7C82CD815}">
      <dgm:prSet/>
      <dgm:spPr/>
      <dgm:t>
        <a:bodyPr/>
        <a:lstStyle/>
        <a:p>
          <a:endParaRPr lang="en-US"/>
        </a:p>
      </dgm:t>
    </dgm:pt>
    <dgm:pt modelId="{83963A1E-1A69-4CD0-AC8C-14D80EE59C85}">
      <dgm:prSet/>
      <dgm:spPr/>
      <dgm:t>
        <a:bodyPr/>
        <a:lstStyle/>
        <a:p>
          <a:r>
            <a:rPr lang="en-US"/>
            <a:t>• Just Women magazine</a:t>
          </a:r>
        </a:p>
      </dgm:t>
    </dgm:pt>
    <dgm:pt modelId="{59ED63B0-3539-44BC-A3C7-4C59A66275A2}" type="parTrans" cxnId="{D9443109-E221-4C0E-9138-7764171FABBE}">
      <dgm:prSet/>
      <dgm:spPr/>
      <dgm:t>
        <a:bodyPr/>
        <a:lstStyle/>
        <a:p>
          <a:endParaRPr lang="en-US"/>
        </a:p>
      </dgm:t>
    </dgm:pt>
    <dgm:pt modelId="{30DAFF46-CC47-492C-AB56-E6129C35FB2C}" type="sibTrans" cxnId="{D9443109-E221-4C0E-9138-7764171FABBE}">
      <dgm:prSet/>
      <dgm:spPr/>
      <dgm:t>
        <a:bodyPr/>
        <a:lstStyle/>
        <a:p>
          <a:endParaRPr lang="en-US"/>
        </a:p>
      </dgm:t>
    </dgm:pt>
    <dgm:pt modelId="{532C5283-87C5-4CDC-93D3-7DF7D0220DFE}">
      <dgm:prSet/>
      <dgm:spPr/>
      <dgm:t>
        <a:bodyPr/>
        <a:lstStyle/>
        <a:p>
          <a:r>
            <a:rPr lang="en-US"/>
            <a:t>• New ministries</a:t>
          </a:r>
        </a:p>
      </dgm:t>
    </dgm:pt>
    <dgm:pt modelId="{B42D511C-C4A2-4663-A442-8760C6ACAC7D}" type="parTrans" cxnId="{9AAFF9D5-6C07-4FAD-A990-99FD3ECE9BA6}">
      <dgm:prSet/>
      <dgm:spPr/>
      <dgm:t>
        <a:bodyPr/>
        <a:lstStyle/>
        <a:p>
          <a:endParaRPr lang="en-US"/>
        </a:p>
      </dgm:t>
    </dgm:pt>
    <dgm:pt modelId="{D34695A9-8583-48BB-B61D-B0711610BE9E}" type="sibTrans" cxnId="{9AAFF9D5-6C07-4FAD-A990-99FD3ECE9BA6}">
      <dgm:prSet/>
      <dgm:spPr/>
      <dgm:t>
        <a:bodyPr/>
        <a:lstStyle/>
        <a:p>
          <a:endParaRPr lang="en-US"/>
        </a:p>
      </dgm:t>
    </dgm:pt>
    <dgm:pt modelId="{869E6094-5EEE-41A5-AF66-9B546DE79377}">
      <dgm:prSet/>
      <dgm:spPr/>
      <dgm:t>
        <a:bodyPr/>
        <a:lstStyle/>
        <a:p>
          <a:r>
            <a:rPr lang="en-US"/>
            <a:t>• Social advocacy</a:t>
          </a:r>
        </a:p>
      </dgm:t>
    </dgm:pt>
    <dgm:pt modelId="{33C1E958-3219-4EB0-9BE0-A2FBC8074754}" type="parTrans" cxnId="{945DB0FD-580C-49F9-BC9D-38C9F28D81B5}">
      <dgm:prSet/>
      <dgm:spPr/>
      <dgm:t>
        <a:bodyPr/>
        <a:lstStyle/>
        <a:p>
          <a:endParaRPr lang="en-US"/>
        </a:p>
      </dgm:t>
    </dgm:pt>
    <dgm:pt modelId="{59C6C6BC-1C8B-493D-8AC5-5B89E0308EBB}" type="sibTrans" cxnId="{945DB0FD-580C-49F9-BC9D-38C9F28D81B5}">
      <dgm:prSet/>
      <dgm:spPr/>
      <dgm:t>
        <a:bodyPr/>
        <a:lstStyle/>
        <a:p>
          <a:endParaRPr lang="en-US"/>
        </a:p>
      </dgm:t>
    </dgm:pt>
    <dgm:pt modelId="{20AD6326-DF66-4A13-ABA1-14D93EC83A0D}" type="pres">
      <dgm:prSet presAssocID="{79CED90D-FAFF-4DE2-A4D8-ADEB1B0EEFCD}" presName="diagram" presStyleCnt="0">
        <dgm:presLayoutVars>
          <dgm:dir/>
          <dgm:resizeHandles val="exact"/>
        </dgm:presLayoutVars>
      </dgm:prSet>
      <dgm:spPr/>
    </dgm:pt>
    <dgm:pt modelId="{365E3BD5-ED62-4FBC-8CF0-86820055531F}" type="pres">
      <dgm:prSet presAssocID="{C5299363-CBDD-47C9-B325-3D9EC9BA79B6}" presName="node" presStyleLbl="node1" presStyleIdx="0" presStyleCnt="5">
        <dgm:presLayoutVars>
          <dgm:bulletEnabled val="1"/>
        </dgm:presLayoutVars>
      </dgm:prSet>
      <dgm:spPr/>
    </dgm:pt>
    <dgm:pt modelId="{0D8C68CD-5D40-4B38-836E-81441ED68CAA}" type="pres">
      <dgm:prSet presAssocID="{AEA5892F-0BFC-43AB-AB6D-D7F8D6A39684}" presName="sibTrans" presStyleCnt="0"/>
      <dgm:spPr/>
    </dgm:pt>
    <dgm:pt modelId="{E797E62A-8E74-4797-967B-7B2D95D327A2}" type="pres">
      <dgm:prSet presAssocID="{C0BEEA5E-8C8A-4684-9B11-EA1A7DDC87F0}" presName="node" presStyleLbl="node1" presStyleIdx="1" presStyleCnt="5">
        <dgm:presLayoutVars>
          <dgm:bulletEnabled val="1"/>
        </dgm:presLayoutVars>
      </dgm:prSet>
      <dgm:spPr/>
    </dgm:pt>
    <dgm:pt modelId="{E2F31BC3-5D81-4F1D-A918-84B182E822B7}" type="pres">
      <dgm:prSet presAssocID="{B761EAF4-FA91-4991-9895-643F2FFFA013}" presName="sibTrans" presStyleCnt="0"/>
      <dgm:spPr/>
    </dgm:pt>
    <dgm:pt modelId="{5DB5D5A5-1DC8-48D3-9576-2EAD75CCE807}" type="pres">
      <dgm:prSet presAssocID="{83963A1E-1A69-4CD0-AC8C-14D80EE59C85}" presName="node" presStyleLbl="node1" presStyleIdx="2" presStyleCnt="5">
        <dgm:presLayoutVars>
          <dgm:bulletEnabled val="1"/>
        </dgm:presLayoutVars>
      </dgm:prSet>
      <dgm:spPr/>
    </dgm:pt>
    <dgm:pt modelId="{FF120DF1-9E25-41B8-B06E-D63186712DE4}" type="pres">
      <dgm:prSet presAssocID="{30DAFF46-CC47-492C-AB56-E6129C35FB2C}" presName="sibTrans" presStyleCnt="0"/>
      <dgm:spPr/>
    </dgm:pt>
    <dgm:pt modelId="{0BAA12DF-B437-4D33-957D-160A6471618A}" type="pres">
      <dgm:prSet presAssocID="{532C5283-87C5-4CDC-93D3-7DF7D0220DFE}" presName="node" presStyleLbl="node1" presStyleIdx="3" presStyleCnt="5">
        <dgm:presLayoutVars>
          <dgm:bulletEnabled val="1"/>
        </dgm:presLayoutVars>
      </dgm:prSet>
      <dgm:spPr/>
    </dgm:pt>
    <dgm:pt modelId="{98F73361-878A-464F-93E5-69E78F446683}" type="pres">
      <dgm:prSet presAssocID="{D34695A9-8583-48BB-B61D-B0711610BE9E}" presName="sibTrans" presStyleCnt="0"/>
      <dgm:spPr/>
    </dgm:pt>
    <dgm:pt modelId="{854223FE-0AB3-440C-8E72-3318E18F1C34}" type="pres">
      <dgm:prSet presAssocID="{869E6094-5EEE-41A5-AF66-9B546DE79377}" presName="node" presStyleLbl="node1" presStyleIdx="4" presStyleCnt="5">
        <dgm:presLayoutVars>
          <dgm:bulletEnabled val="1"/>
        </dgm:presLayoutVars>
      </dgm:prSet>
      <dgm:spPr/>
    </dgm:pt>
  </dgm:ptLst>
  <dgm:cxnLst>
    <dgm:cxn modelId="{D9443109-E221-4C0E-9138-7764171FABBE}" srcId="{79CED90D-FAFF-4DE2-A4D8-ADEB1B0EEFCD}" destId="{83963A1E-1A69-4CD0-AC8C-14D80EE59C85}" srcOrd="2" destOrd="0" parTransId="{59ED63B0-3539-44BC-A3C7-4C59A66275A2}" sibTransId="{30DAFF46-CC47-492C-AB56-E6129C35FB2C}"/>
    <dgm:cxn modelId="{5856E12F-CA6A-45AA-B53D-36C4F8B6F143}" type="presOf" srcId="{532C5283-87C5-4CDC-93D3-7DF7D0220DFE}" destId="{0BAA12DF-B437-4D33-957D-160A6471618A}" srcOrd="0" destOrd="0" presId="urn:microsoft.com/office/officeart/2005/8/layout/default"/>
    <dgm:cxn modelId="{33E29366-48BA-454A-8E70-572147610FA7}" type="presOf" srcId="{C5299363-CBDD-47C9-B325-3D9EC9BA79B6}" destId="{365E3BD5-ED62-4FBC-8CF0-86820055531F}" srcOrd="0" destOrd="0" presId="urn:microsoft.com/office/officeart/2005/8/layout/default"/>
    <dgm:cxn modelId="{17E6476B-4CB6-49CA-81BA-78A7C82CD815}" srcId="{79CED90D-FAFF-4DE2-A4D8-ADEB1B0EEFCD}" destId="{C0BEEA5E-8C8A-4684-9B11-EA1A7DDC87F0}" srcOrd="1" destOrd="0" parTransId="{0792E66E-E7C3-4316-A778-0945EEFC3D32}" sibTransId="{B761EAF4-FA91-4991-9895-643F2FFFA013}"/>
    <dgm:cxn modelId="{42662C79-7487-47D7-A58C-56C1B8634009}" type="presOf" srcId="{869E6094-5EEE-41A5-AF66-9B546DE79377}" destId="{854223FE-0AB3-440C-8E72-3318E18F1C34}" srcOrd="0" destOrd="0" presId="urn:microsoft.com/office/officeart/2005/8/layout/default"/>
    <dgm:cxn modelId="{A6DDE285-10F7-4F70-994F-AE6790FC158A}" srcId="{79CED90D-FAFF-4DE2-A4D8-ADEB1B0EEFCD}" destId="{C5299363-CBDD-47C9-B325-3D9EC9BA79B6}" srcOrd="0" destOrd="0" parTransId="{9B713871-2833-4790-A396-1B9DFF1DBE4D}" sibTransId="{AEA5892F-0BFC-43AB-AB6D-D7F8D6A39684}"/>
    <dgm:cxn modelId="{B48B6DA2-989C-4358-82C4-6FBCCF14ED33}" type="presOf" srcId="{79CED90D-FAFF-4DE2-A4D8-ADEB1B0EEFCD}" destId="{20AD6326-DF66-4A13-ABA1-14D93EC83A0D}" srcOrd="0" destOrd="0" presId="urn:microsoft.com/office/officeart/2005/8/layout/default"/>
    <dgm:cxn modelId="{42746EB0-28A7-4421-92C4-ED73CD51A851}" type="presOf" srcId="{C0BEEA5E-8C8A-4684-9B11-EA1A7DDC87F0}" destId="{E797E62A-8E74-4797-967B-7B2D95D327A2}" srcOrd="0" destOrd="0" presId="urn:microsoft.com/office/officeart/2005/8/layout/default"/>
    <dgm:cxn modelId="{4A8E63D3-30AB-4292-9FE1-886A65F91731}" type="presOf" srcId="{83963A1E-1A69-4CD0-AC8C-14D80EE59C85}" destId="{5DB5D5A5-1DC8-48D3-9576-2EAD75CCE807}" srcOrd="0" destOrd="0" presId="urn:microsoft.com/office/officeart/2005/8/layout/default"/>
    <dgm:cxn modelId="{9AAFF9D5-6C07-4FAD-A990-99FD3ECE9BA6}" srcId="{79CED90D-FAFF-4DE2-A4D8-ADEB1B0EEFCD}" destId="{532C5283-87C5-4CDC-93D3-7DF7D0220DFE}" srcOrd="3" destOrd="0" parTransId="{B42D511C-C4A2-4663-A442-8760C6ACAC7D}" sibTransId="{D34695A9-8583-48BB-B61D-B0711610BE9E}"/>
    <dgm:cxn modelId="{945DB0FD-580C-49F9-BC9D-38C9F28D81B5}" srcId="{79CED90D-FAFF-4DE2-A4D8-ADEB1B0EEFCD}" destId="{869E6094-5EEE-41A5-AF66-9B546DE79377}" srcOrd="4" destOrd="0" parTransId="{33C1E958-3219-4EB0-9BE0-A2FBC8074754}" sibTransId="{59C6C6BC-1C8B-493D-8AC5-5B89E0308EBB}"/>
    <dgm:cxn modelId="{6D2067F4-8604-45F1-BAEA-4BAC22652BDC}" type="presParOf" srcId="{20AD6326-DF66-4A13-ABA1-14D93EC83A0D}" destId="{365E3BD5-ED62-4FBC-8CF0-86820055531F}" srcOrd="0" destOrd="0" presId="urn:microsoft.com/office/officeart/2005/8/layout/default"/>
    <dgm:cxn modelId="{E56B738C-3D0A-4ED3-9CA3-DD00B6C02FD6}" type="presParOf" srcId="{20AD6326-DF66-4A13-ABA1-14D93EC83A0D}" destId="{0D8C68CD-5D40-4B38-836E-81441ED68CAA}" srcOrd="1" destOrd="0" presId="urn:microsoft.com/office/officeart/2005/8/layout/default"/>
    <dgm:cxn modelId="{D80F8E7D-C837-4356-95D0-E8AEDE6E7252}" type="presParOf" srcId="{20AD6326-DF66-4A13-ABA1-14D93EC83A0D}" destId="{E797E62A-8E74-4797-967B-7B2D95D327A2}" srcOrd="2" destOrd="0" presId="urn:microsoft.com/office/officeart/2005/8/layout/default"/>
    <dgm:cxn modelId="{0EF01DAA-742F-4A39-B41E-A79AE823C09F}" type="presParOf" srcId="{20AD6326-DF66-4A13-ABA1-14D93EC83A0D}" destId="{E2F31BC3-5D81-4F1D-A918-84B182E822B7}" srcOrd="3" destOrd="0" presId="urn:microsoft.com/office/officeart/2005/8/layout/default"/>
    <dgm:cxn modelId="{CD0D298B-0E22-48C1-A49B-0F63A4E62713}" type="presParOf" srcId="{20AD6326-DF66-4A13-ABA1-14D93EC83A0D}" destId="{5DB5D5A5-1DC8-48D3-9576-2EAD75CCE807}" srcOrd="4" destOrd="0" presId="urn:microsoft.com/office/officeart/2005/8/layout/default"/>
    <dgm:cxn modelId="{8F71E8DC-7FBA-42FD-BAA5-7C8F3D7147A3}" type="presParOf" srcId="{20AD6326-DF66-4A13-ABA1-14D93EC83A0D}" destId="{FF120DF1-9E25-41B8-B06E-D63186712DE4}" srcOrd="5" destOrd="0" presId="urn:microsoft.com/office/officeart/2005/8/layout/default"/>
    <dgm:cxn modelId="{59DFE05B-166B-4939-84BE-B8AD66E749ED}" type="presParOf" srcId="{20AD6326-DF66-4A13-ABA1-14D93EC83A0D}" destId="{0BAA12DF-B437-4D33-957D-160A6471618A}" srcOrd="6" destOrd="0" presId="urn:microsoft.com/office/officeart/2005/8/layout/default"/>
    <dgm:cxn modelId="{231091FA-1EDF-42D5-B32D-0A3F2561B8F1}" type="presParOf" srcId="{20AD6326-DF66-4A13-ABA1-14D93EC83A0D}" destId="{98F73361-878A-464F-93E5-69E78F446683}" srcOrd="7" destOrd="0" presId="urn:microsoft.com/office/officeart/2005/8/layout/default"/>
    <dgm:cxn modelId="{2EE70C6E-BC72-47DA-BD4E-10FBDDF34934}" type="presParOf" srcId="{20AD6326-DF66-4A13-ABA1-14D93EC83A0D}" destId="{854223FE-0AB3-440C-8E72-3318E18F1C3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EDF8A1-231D-431D-8175-C1C8F1C4C32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84FD4609-14D0-49CE-A2C6-1D54F4089E86}">
      <dgm:prSet/>
      <dgm:spPr/>
      <dgm:t>
        <a:bodyPr/>
        <a:lstStyle/>
        <a:p>
          <a:pPr>
            <a:defRPr cap="all"/>
          </a:pPr>
          <a:r>
            <a:rPr lang="en-US"/>
            <a:t>1. Order a Blessing Box</a:t>
          </a:r>
        </a:p>
      </dgm:t>
    </dgm:pt>
    <dgm:pt modelId="{79B358D5-7248-4851-A1F6-31588CAA026C}" type="parTrans" cxnId="{ECD00F60-06BC-472B-80A2-08D4DD60494B}">
      <dgm:prSet/>
      <dgm:spPr/>
      <dgm:t>
        <a:bodyPr/>
        <a:lstStyle/>
        <a:p>
          <a:endParaRPr lang="en-US"/>
        </a:p>
      </dgm:t>
    </dgm:pt>
    <dgm:pt modelId="{2FF93E22-9BCB-4BB6-BF99-133F427F940E}" type="sibTrans" cxnId="{ECD00F60-06BC-472B-80A2-08D4DD60494B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953D5CF1-559E-4F25-907F-70393F900029}">
      <dgm:prSet/>
      <dgm:spPr/>
      <dgm:t>
        <a:bodyPr/>
        <a:lstStyle/>
        <a:p>
          <a:pPr>
            <a:defRPr cap="all"/>
          </a:pPr>
          <a:r>
            <a:rPr lang="en-US"/>
            <a:t>2. Place it in your home</a:t>
          </a:r>
        </a:p>
      </dgm:t>
    </dgm:pt>
    <dgm:pt modelId="{6A35CDC5-D36C-4932-98FB-FB82787EACE5}" type="parTrans" cxnId="{746DD8E4-E980-4136-B506-9A7C93DFCD6E}">
      <dgm:prSet/>
      <dgm:spPr/>
      <dgm:t>
        <a:bodyPr/>
        <a:lstStyle/>
        <a:p>
          <a:endParaRPr lang="en-US"/>
        </a:p>
      </dgm:t>
    </dgm:pt>
    <dgm:pt modelId="{D4F74345-B737-4657-8425-3234DD991975}" type="sibTrans" cxnId="{746DD8E4-E980-4136-B506-9A7C93DFCD6E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B6205D2E-3BB0-4B64-9F95-9C57F3F44259}">
      <dgm:prSet/>
      <dgm:spPr/>
      <dgm:t>
        <a:bodyPr/>
        <a:lstStyle/>
        <a:p>
          <a:pPr>
            <a:defRPr cap="all"/>
          </a:pPr>
          <a:r>
            <a:rPr lang="en-US"/>
            <a:t>3. Add daily offerings</a:t>
          </a:r>
        </a:p>
      </dgm:t>
    </dgm:pt>
    <dgm:pt modelId="{E1E9CDA2-3DBF-4552-B547-C9A8DF9269FD}" type="parTrans" cxnId="{F2755549-F339-4F80-90A4-005EBB3945D1}">
      <dgm:prSet/>
      <dgm:spPr/>
      <dgm:t>
        <a:bodyPr/>
        <a:lstStyle/>
        <a:p>
          <a:endParaRPr lang="en-US"/>
        </a:p>
      </dgm:t>
    </dgm:pt>
    <dgm:pt modelId="{6BC5EF55-469E-41AB-9133-3AB5FCD45653}" type="sibTrans" cxnId="{F2755549-F339-4F80-90A4-005EBB3945D1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5F181124-0A21-452D-84B4-F3153AA0FCC0}">
      <dgm:prSet/>
      <dgm:spPr/>
      <dgm:t>
        <a:bodyPr/>
        <a:lstStyle/>
        <a:p>
          <a:pPr>
            <a:defRPr cap="all"/>
          </a:pPr>
          <a:r>
            <a:rPr lang="en-US"/>
            <a:t>Let gratitude grow daily.</a:t>
          </a:r>
        </a:p>
      </dgm:t>
    </dgm:pt>
    <dgm:pt modelId="{FD59CDDA-9C49-4755-A935-22EDBA3FEBF4}" type="parTrans" cxnId="{FBA33DA5-4A97-444E-8DD9-23407E8C3FB0}">
      <dgm:prSet/>
      <dgm:spPr/>
      <dgm:t>
        <a:bodyPr/>
        <a:lstStyle/>
        <a:p>
          <a:endParaRPr lang="en-US"/>
        </a:p>
      </dgm:t>
    </dgm:pt>
    <dgm:pt modelId="{BB210440-22E2-4466-9325-A44B4E647E1F}" type="sibTrans" cxnId="{FBA33DA5-4A97-444E-8DD9-23407E8C3FB0}">
      <dgm:prSet phldrT="4"/>
      <dgm:spPr/>
      <dgm:t>
        <a:bodyPr/>
        <a:lstStyle/>
        <a:p>
          <a:endParaRPr lang="en-US"/>
        </a:p>
      </dgm:t>
    </dgm:pt>
    <dgm:pt modelId="{2965FE55-4996-45B7-82B9-19F3351B1BF5}" type="pres">
      <dgm:prSet presAssocID="{FEEDF8A1-231D-431D-8175-C1C8F1C4C325}" presName="Name0" presStyleCnt="0">
        <dgm:presLayoutVars>
          <dgm:dir/>
          <dgm:resizeHandles val="exact"/>
        </dgm:presLayoutVars>
      </dgm:prSet>
      <dgm:spPr/>
    </dgm:pt>
    <dgm:pt modelId="{57B73280-5421-4B86-BF10-03F26FF43192}" type="pres">
      <dgm:prSet presAssocID="{84FD4609-14D0-49CE-A2C6-1D54F4089E86}" presName="node" presStyleLbl="node1" presStyleIdx="0" presStyleCnt="4">
        <dgm:presLayoutVars>
          <dgm:bulletEnabled val="1"/>
        </dgm:presLayoutVars>
      </dgm:prSet>
      <dgm:spPr/>
    </dgm:pt>
    <dgm:pt modelId="{9E820F6B-AA0A-4947-A2E5-CD6E4B88D298}" type="pres">
      <dgm:prSet presAssocID="{2FF93E22-9BCB-4BB6-BF99-133F427F940E}" presName="sibTrans" presStyleLbl="sibTrans1D1" presStyleIdx="0" presStyleCnt="3"/>
      <dgm:spPr/>
    </dgm:pt>
    <dgm:pt modelId="{0971B616-6A52-4DE3-B4AC-5F0B9890991B}" type="pres">
      <dgm:prSet presAssocID="{2FF93E22-9BCB-4BB6-BF99-133F427F940E}" presName="connectorText" presStyleLbl="sibTrans1D1" presStyleIdx="0" presStyleCnt="3"/>
      <dgm:spPr/>
    </dgm:pt>
    <dgm:pt modelId="{BEFB6084-25DB-4519-927C-23C8A0FA4BB0}" type="pres">
      <dgm:prSet presAssocID="{953D5CF1-559E-4F25-907F-70393F900029}" presName="node" presStyleLbl="node1" presStyleIdx="1" presStyleCnt="4">
        <dgm:presLayoutVars>
          <dgm:bulletEnabled val="1"/>
        </dgm:presLayoutVars>
      </dgm:prSet>
      <dgm:spPr/>
    </dgm:pt>
    <dgm:pt modelId="{413D9C40-0B94-4D1C-82C9-5B37A4E61F12}" type="pres">
      <dgm:prSet presAssocID="{D4F74345-B737-4657-8425-3234DD991975}" presName="sibTrans" presStyleLbl="sibTrans1D1" presStyleIdx="1" presStyleCnt="3"/>
      <dgm:spPr/>
    </dgm:pt>
    <dgm:pt modelId="{D82FAF1F-3E71-459B-A2BC-BE37BCE95397}" type="pres">
      <dgm:prSet presAssocID="{D4F74345-B737-4657-8425-3234DD991975}" presName="connectorText" presStyleLbl="sibTrans1D1" presStyleIdx="1" presStyleCnt="3"/>
      <dgm:spPr/>
    </dgm:pt>
    <dgm:pt modelId="{A23FDC9F-76C3-4A18-B80D-586E6001BF1D}" type="pres">
      <dgm:prSet presAssocID="{B6205D2E-3BB0-4B64-9F95-9C57F3F44259}" presName="node" presStyleLbl="node1" presStyleIdx="2" presStyleCnt="4">
        <dgm:presLayoutVars>
          <dgm:bulletEnabled val="1"/>
        </dgm:presLayoutVars>
      </dgm:prSet>
      <dgm:spPr/>
    </dgm:pt>
    <dgm:pt modelId="{496968A0-4329-4CC9-B3D6-D1D63A8175D5}" type="pres">
      <dgm:prSet presAssocID="{6BC5EF55-469E-41AB-9133-3AB5FCD45653}" presName="sibTrans" presStyleLbl="sibTrans1D1" presStyleIdx="2" presStyleCnt="3"/>
      <dgm:spPr/>
    </dgm:pt>
    <dgm:pt modelId="{37F5C4A5-7EE2-4D54-96BC-1EBA4F74886B}" type="pres">
      <dgm:prSet presAssocID="{6BC5EF55-469E-41AB-9133-3AB5FCD45653}" presName="connectorText" presStyleLbl="sibTrans1D1" presStyleIdx="2" presStyleCnt="3"/>
      <dgm:spPr/>
    </dgm:pt>
    <dgm:pt modelId="{343273CA-0E8A-40AB-B82F-1FEAFE8F8DC1}" type="pres">
      <dgm:prSet presAssocID="{5F181124-0A21-452D-84B4-F3153AA0FCC0}" presName="node" presStyleLbl="node1" presStyleIdx="3" presStyleCnt="4">
        <dgm:presLayoutVars>
          <dgm:bulletEnabled val="1"/>
        </dgm:presLayoutVars>
      </dgm:prSet>
      <dgm:spPr/>
    </dgm:pt>
  </dgm:ptLst>
  <dgm:cxnLst>
    <dgm:cxn modelId="{ADBF9F1D-E33F-4ECF-A7C6-0F5AD3306E3C}" type="presOf" srcId="{2FF93E22-9BCB-4BB6-BF99-133F427F940E}" destId="{0971B616-6A52-4DE3-B4AC-5F0B9890991B}" srcOrd="1" destOrd="0" presId="urn:microsoft.com/office/officeart/2016/7/layout/RepeatingBendingProcessNew"/>
    <dgm:cxn modelId="{81670621-77C0-43D8-9D37-F76076B23B36}" type="presOf" srcId="{D4F74345-B737-4657-8425-3234DD991975}" destId="{413D9C40-0B94-4D1C-82C9-5B37A4E61F12}" srcOrd="0" destOrd="0" presId="urn:microsoft.com/office/officeart/2016/7/layout/RepeatingBendingProcessNew"/>
    <dgm:cxn modelId="{ECD00F60-06BC-472B-80A2-08D4DD60494B}" srcId="{FEEDF8A1-231D-431D-8175-C1C8F1C4C325}" destId="{84FD4609-14D0-49CE-A2C6-1D54F4089E86}" srcOrd="0" destOrd="0" parTransId="{79B358D5-7248-4851-A1F6-31588CAA026C}" sibTransId="{2FF93E22-9BCB-4BB6-BF99-133F427F940E}"/>
    <dgm:cxn modelId="{00C9CC61-CA1D-4059-B489-A92C493B9B24}" type="presOf" srcId="{5F181124-0A21-452D-84B4-F3153AA0FCC0}" destId="{343273CA-0E8A-40AB-B82F-1FEAFE8F8DC1}" srcOrd="0" destOrd="0" presId="urn:microsoft.com/office/officeart/2016/7/layout/RepeatingBendingProcessNew"/>
    <dgm:cxn modelId="{34A1B864-BAC2-41B7-8622-0B05EF86BF59}" type="presOf" srcId="{6BC5EF55-469E-41AB-9133-3AB5FCD45653}" destId="{496968A0-4329-4CC9-B3D6-D1D63A8175D5}" srcOrd="0" destOrd="0" presId="urn:microsoft.com/office/officeart/2016/7/layout/RepeatingBendingProcessNew"/>
    <dgm:cxn modelId="{F2755549-F339-4F80-90A4-005EBB3945D1}" srcId="{FEEDF8A1-231D-431D-8175-C1C8F1C4C325}" destId="{B6205D2E-3BB0-4B64-9F95-9C57F3F44259}" srcOrd="2" destOrd="0" parTransId="{E1E9CDA2-3DBF-4552-B547-C9A8DF9269FD}" sibTransId="{6BC5EF55-469E-41AB-9133-3AB5FCD45653}"/>
    <dgm:cxn modelId="{5F16EE75-C73A-4559-BE62-E7FC471448A7}" type="presOf" srcId="{953D5CF1-559E-4F25-907F-70393F900029}" destId="{BEFB6084-25DB-4519-927C-23C8A0FA4BB0}" srcOrd="0" destOrd="0" presId="urn:microsoft.com/office/officeart/2016/7/layout/RepeatingBendingProcessNew"/>
    <dgm:cxn modelId="{0C3F1884-63B5-46D5-B686-EB42D2BE1C26}" type="presOf" srcId="{6BC5EF55-469E-41AB-9133-3AB5FCD45653}" destId="{37F5C4A5-7EE2-4D54-96BC-1EBA4F74886B}" srcOrd="1" destOrd="0" presId="urn:microsoft.com/office/officeart/2016/7/layout/RepeatingBendingProcessNew"/>
    <dgm:cxn modelId="{E65888A0-54B2-43DD-AF32-9BA05A6927A0}" type="presOf" srcId="{84FD4609-14D0-49CE-A2C6-1D54F4089E86}" destId="{57B73280-5421-4B86-BF10-03F26FF43192}" srcOrd="0" destOrd="0" presId="urn:microsoft.com/office/officeart/2016/7/layout/RepeatingBendingProcessNew"/>
    <dgm:cxn modelId="{FBA33DA5-4A97-444E-8DD9-23407E8C3FB0}" srcId="{FEEDF8A1-231D-431D-8175-C1C8F1C4C325}" destId="{5F181124-0A21-452D-84B4-F3153AA0FCC0}" srcOrd="3" destOrd="0" parTransId="{FD59CDDA-9C49-4755-A935-22EDBA3FEBF4}" sibTransId="{BB210440-22E2-4466-9325-A44B4E647E1F}"/>
    <dgm:cxn modelId="{0EB71CA8-6247-49C6-8E31-7D1EB020BAE6}" type="presOf" srcId="{B6205D2E-3BB0-4B64-9F95-9C57F3F44259}" destId="{A23FDC9F-76C3-4A18-B80D-586E6001BF1D}" srcOrd="0" destOrd="0" presId="urn:microsoft.com/office/officeart/2016/7/layout/RepeatingBendingProcessNew"/>
    <dgm:cxn modelId="{EDC23ED9-06A2-4534-A647-B46F67599C50}" type="presOf" srcId="{D4F74345-B737-4657-8425-3234DD991975}" destId="{D82FAF1F-3E71-459B-A2BC-BE37BCE95397}" srcOrd="1" destOrd="0" presId="urn:microsoft.com/office/officeart/2016/7/layout/RepeatingBendingProcessNew"/>
    <dgm:cxn modelId="{746DD8E4-E980-4136-B506-9A7C93DFCD6E}" srcId="{FEEDF8A1-231D-431D-8175-C1C8F1C4C325}" destId="{953D5CF1-559E-4F25-907F-70393F900029}" srcOrd="1" destOrd="0" parTransId="{6A35CDC5-D36C-4932-98FB-FB82787EACE5}" sibTransId="{D4F74345-B737-4657-8425-3234DD991975}"/>
    <dgm:cxn modelId="{DC658AE8-12E8-4207-AD63-45FE45D4FD66}" type="presOf" srcId="{FEEDF8A1-231D-431D-8175-C1C8F1C4C325}" destId="{2965FE55-4996-45B7-82B9-19F3351B1BF5}" srcOrd="0" destOrd="0" presId="urn:microsoft.com/office/officeart/2016/7/layout/RepeatingBendingProcessNew"/>
    <dgm:cxn modelId="{551EAAE9-FA75-4E96-816E-304F9430119E}" type="presOf" srcId="{2FF93E22-9BCB-4BB6-BF99-133F427F940E}" destId="{9E820F6B-AA0A-4947-A2E5-CD6E4B88D298}" srcOrd="0" destOrd="0" presId="urn:microsoft.com/office/officeart/2016/7/layout/RepeatingBendingProcessNew"/>
    <dgm:cxn modelId="{FAD786F4-76C9-462A-B2CF-5C4F6393A336}" type="presParOf" srcId="{2965FE55-4996-45B7-82B9-19F3351B1BF5}" destId="{57B73280-5421-4B86-BF10-03F26FF43192}" srcOrd="0" destOrd="0" presId="urn:microsoft.com/office/officeart/2016/7/layout/RepeatingBendingProcessNew"/>
    <dgm:cxn modelId="{F7A55EB1-F345-4755-B449-BCBB10AA6812}" type="presParOf" srcId="{2965FE55-4996-45B7-82B9-19F3351B1BF5}" destId="{9E820F6B-AA0A-4947-A2E5-CD6E4B88D298}" srcOrd="1" destOrd="0" presId="urn:microsoft.com/office/officeart/2016/7/layout/RepeatingBendingProcessNew"/>
    <dgm:cxn modelId="{AA0B558E-D899-41CE-954C-8E8D2FB1DCCA}" type="presParOf" srcId="{9E820F6B-AA0A-4947-A2E5-CD6E4B88D298}" destId="{0971B616-6A52-4DE3-B4AC-5F0B9890991B}" srcOrd="0" destOrd="0" presId="urn:microsoft.com/office/officeart/2016/7/layout/RepeatingBendingProcessNew"/>
    <dgm:cxn modelId="{246D7E98-0C57-4F78-B8B1-B2BD334806AA}" type="presParOf" srcId="{2965FE55-4996-45B7-82B9-19F3351B1BF5}" destId="{BEFB6084-25DB-4519-927C-23C8A0FA4BB0}" srcOrd="2" destOrd="0" presId="urn:microsoft.com/office/officeart/2016/7/layout/RepeatingBendingProcessNew"/>
    <dgm:cxn modelId="{C277DEF2-D4C4-4B7D-822E-1AFE96374629}" type="presParOf" srcId="{2965FE55-4996-45B7-82B9-19F3351B1BF5}" destId="{413D9C40-0B94-4D1C-82C9-5B37A4E61F12}" srcOrd="3" destOrd="0" presId="urn:microsoft.com/office/officeart/2016/7/layout/RepeatingBendingProcessNew"/>
    <dgm:cxn modelId="{45170CFC-86F5-49E9-B910-DD03E958AC6D}" type="presParOf" srcId="{413D9C40-0B94-4D1C-82C9-5B37A4E61F12}" destId="{D82FAF1F-3E71-459B-A2BC-BE37BCE95397}" srcOrd="0" destOrd="0" presId="urn:microsoft.com/office/officeart/2016/7/layout/RepeatingBendingProcessNew"/>
    <dgm:cxn modelId="{549E633D-DF50-4B19-93DE-08EABC3F40AA}" type="presParOf" srcId="{2965FE55-4996-45B7-82B9-19F3351B1BF5}" destId="{A23FDC9F-76C3-4A18-B80D-586E6001BF1D}" srcOrd="4" destOrd="0" presId="urn:microsoft.com/office/officeart/2016/7/layout/RepeatingBendingProcessNew"/>
    <dgm:cxn modelId="{C663057E-8FC4-43DB-8785-7E8188568883}" type="presParOf" srcId="{2965FE55-4996-45B7-82B9-19F3351B1BF5}" destId="{496968A0-4329-4CC9-B3D6-D1D63A8175D5}" srcOrd="5" destOrd="0" presId="urn:microsoft.com/office/officeart/2016/7/layout/RepeatingBendingProcessNew"/>
    <dgm:cxn modelId="{61042A22-2BFE-421A-BA4E-556DE59097A4}" type="presParOf" srcId="{496968A0-4329-4CC9-B3D6-D1D63A8175D5}" destId="{37F5C4A5-7EE2-4D54-96BC-1EBA4F74886B}" srcOrd="0" destOrd="0" presId="urn:microsoft.com/office/officeart/2016/7/layout/RepeatingBendingProcessNew"/>
    <dgm:cxn modelId="{564CE3A4-E75C-4D24-A196-C7F41A0DF20B}" type="presParOf" srcId="{2965FE55-4996-45B7-82B9-19F3351B1BF5}" destId="{343273CA-0E8A-40AB-B82F-1FEAFE8F8DC1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27D348-42E2-44D0-8A62-A0593B4F3B12}" type="doc">
      <dgm:prSet loTypeId="urn:microsoft.com/office/officeart/2005/8/layout/arrow5" loCatId="relationship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6D4F55A-4F44-4A53-AEB6-299C1EAAE344}">
      <dgm:prSet/>
      <dgm:spPr/>
      <dgm:t>
        <a:bodyPr/>
        <a:lstStyle/>
        <a:p>
          <a:r>
            <a:rPr lang="en-US"/>
            <a:t>Your daily gratitude becomes a witness.</a:t>
          </a:r>
        </a:p>
      </dgm:t>
    </dgm:pt>
    <dgm:pt modelId="{B214AE00-5247-46AF-BBD0-7D21C1334718}" type="parTrans" cxnId="{3D4440F0-9B2E-4083-B73F-D2495F56E72A}">
      <dgm:prSet/>
      <dgm:spPr/>
      <dgm:t>
        <a:bodyPr/>
        <a:lstStyle/>
        <a:p>
          <a:endParaRPr lang="en-US"/>
        </a:p>
      </dgm:t>
    </dgm:pt>
    <dgm:pt modelId="{D203E940-DE08-4431-9620-540E366EA659}" type="sibTrans" cxnId="{3D4440F0-9B2E-4083-B73F-D2495F56E72A}">
      <dgm:prSet/>
      <dgm:spPr/>
      <dgm:t>
        <a:bodyPr/>
        <a:lstStyle/>
        <a:p>
          <a:endParaRPr lang="en-US"/>
        </a:p>
      </dgm:t>
    </dgm:pt>
    <dgm:pt modelId="{7D53984F-3101-40EE-B270-3751FE75220D}">
      <dgm:prSet/>
      <dgm:spPr/>
      <dgm:t>
        <a:bodyPr/>
        <a:lstStyle/>
        <a:p>
          <a:r>
            <a:rPr lang="en-US"/>
            <a:t>Your small gifts become mission.</a:t>
          </a:r>
        </a:p>
      </dgm:t>
    </dgm:pt>
    <dgm:pt modelId="{3FA905AE-D8A9-46F6-89AA-F695F6E8F4E7}" type="parTrans" cxnId="{507CE333-1B98-4899-BB58-A313BD850445}">
      <dgm:prSet/>
      <dgm:spPr/>
      <dgm:t>
        <a:bodyPr/>
        <a:lstStyle/>
        <a:p>
          <a:endParaRPr lang="en-US"/>
        </a:p>
      </dgm:t>
    </dgm:pt>
    <dgm:pt modelId="{FE304900-0E60-4CAF-B5EF-033CA7F2B315}" type="sibTrans" cxnId="{507CE333-1B98-4899-BB58-A313BD850445}">
      <dgm:prSet/>
      <dgm:spPr/>
      <dgm:t>
        <a:bodyPr/>
        <a:lstStyle/>
        <a:p>
          <a:endParaRPr lang="en-US"/>
        </a:p>
      </dgm:t>
    </dgm:pt>
    <dgm:pt modelId="{1DE28235-CD1F-4284-86B5-2DD15B5F8E4C}">
      <dgm:prSet/>
      <dgm:spPr/>
      <dgm:t>
        <a:bodyPr/>
        <a:lstStyle/>
        <a:p>
          <a:r>
            <a:rPr lang="en-US"/>
            <a:t>Together, women of faith make a difference.</a:t>
          </a:r>
        </a:p>
      </dgm:t>
    </dgm:pt>
    <dgm:pt modelId="{F73FDEC4-11B9-4A7F-ABD0-FF73AD02F80A}" type="parTrans" cxnId="{B17F0F2F-EAC2-41CF-8545-86D2F1C5DB33}">
      <dgm:prSet/>
      <dgm:spPr/>
      <dgm:t>
        <a:bodyPr/>
        <a:lstStyle/>
        <a:p>
          <a:endParaRPr lang="en-US"/>
        </a:p>
      </dgm:t>
    </dgm:pt>
    <dgm:pt modelId="{A13C230C-D160-4143-B06D-F87A23A871C2}" type="sibTrans" cxnId="{B17F0F2F-EAC2-41CF-8545-86D2F1C5DB33}">
      <dgm:prSet/>
      <dgm:spPr/>
      <dgm:t>
        <a:bodyPr/>
        <a:lstStyle/>
        <a:p>
          <a:endParaRPr lang="en-US"/>
        </a:p>
      </dgm:t>
    </dgm:pt>
    <dgm:pt modelId="{2E9A9F38-681F-4D9F-84BE-08CE3AA6CFAA}" type="pres">
      <dgm:prSet presAssocID="{E727D348-42E2-44D0-8A62-A0593B4F3B12}" presName="diagram" presStyleCnt="0">
        <dgm:presLayoutVars>
          <dgm:dir/>
          <dgm:resizeHandles val="exact"/>
        </dgm:presLayoutVars>
      </dgm:prSet>
      <dgm:spPr/>
    </dgm:pt>
    <dgm:pt modelId="{40FD4DEE-970A-4EA1-9B68-F19283166640}" type="pres">
      <dgm:prSet presAssocID="{06D4F55A-4F44-4A53-AEB6-299C1EAAE344}" presName="arrow" presStyleLbl="node1" presStyleIdx="0" presStyleCnt="3">
        <dgm:presLayoutVars>
          <dgm:bulletEnabled val="1"/>
        </dgm:presLayoutVars>
      </dgm:prSet>
      <dgm:spPr/>
    </dgm:pt>
    <dgm:pt modelId="{CAEAF3B9-BB3E-4B70-BA8E-A6494D85A7AF}" type="pres">
      <dgm:prSet presAssocID="{7D53984F-3101-40EE-B270-3751FE75220D}" presName="arrow" presStyleLbl="node1" presStyleIdx="1" presStyleCnt="3">
        <dgm:presLayoutVars>
          <dgm:bulletEnabled val="1"/>
        </dgm:presLayoutVars>
      </dgm:prSet>
      <dgm:spPr/>
    </dgm:pt>
    <dgm:pt modelId="{E2A9CD5C-04A6-4B0E-9444-6EECD333CE91}" type="pres">
      <dgm:prSet presAssocID="{1DE28235-CD1F-4284-86B5-2DD15B5F8E4C}" presName="arrow" presStyleLbl="node1" presStyleIdx="2" presStyleCnt="3">
        <dgm:presLayoutVars>
          <dgm:bulletEnabled val="1"/>
        </dgm:presLayoutVars>
      </dgm:prSet>
      <dgm:spPr/>
    </dgm:pt>
  </dgm:ptLst>
  <dgm:cxnLst>
    <dgm:cxn modelId="{A660AD0C-9E06-4763-A3D0-12036FEC592A}" type="presOf" srcId="{7D53984F-3101-40EE-B270-3751FE75220D}" destId="{CAEAF3B9-BB3E-4B70-BA8E-A6494D85A7AF}" srcOrd="0" destOrd="0" presId="urn:microsoft.com/office/officeart/2005/8/layout/arrow5"/>
    <dgm:cxn modelId="{B17F0F2F-EAC2-41CF-8545-86D2F1C5DB33}" srcId="{E727D348-42E2-44D0-8A62-A0593B4F3B12}" destId="{1DE28235-CD1F-4284-86B5-2DD15B5F8E4C}" srcOrd="2" destOrd="0" parTransId="{F73FDEC4-11B9-4A7F-ABD0-FF73AD02F80A}" sibTransId="{A13C230C-D160-4143-B06D-F87A23A871C2}"/>
    <dgm:cxn modelId="{507CE333-1B98-4899-BB58-A313BD850445}" srcId="{E727D348-42E2-44D0-8A62-A0593B4F3B12}" destId="{7D53984F-3101-40EE-B270-3751FE75220D}" srcOrd="1" destOrd="0" parTransId="{3FA905AE-D8A9-46F6-89AA-F695F6E8F4E7}" sibTransId="{FE304900-0E60-4CAF-B5EF-033CA7F2B315}"/>
    <dgm:cxn modelId="{CB3B1875-A92F-4B52-BF4E-4A6FA4C4B347}" type="presOf" srcId="{E727D348-42E2-44D0-8A62-A0593B4F3B12}" destId="{2E9A9F38-681F-4D9F-84BE-08CE3AA6CFAA}" srcOrd="0" destOrd="0" presId="urn:microsoft.com/office/officeart/2005/8/layout/arrow5"/>
    <dgm:cxn modelId="{EB198C92-6F70-4D67-B16F-CA8FABAC75CA}" type="presOf" srcId="{06D4F55A-4F44-4A53-AEB6-299C1EAAE344}" destId="{40FD4DEE-970A-4EA1-9B68-F19283166640}" srcOrd="0" destOrd="0" presId="urn:microsoft.com/office/officeart/2005/8/layout/arrow5"/>
    <dgm:cxn modelId="{6B43CCB6-6208-4CC6-AC2C-F22CB1900266}" type="presOf" srcId="{1DE28235-CD1F-4284-86B5-2DD15B5F8E4C}" destId="{E2A9CD5C-04A6-4B0E-9444-6EECD333CE91}" srcOrd="0" destOrd="0" presId="urn:microsoft.com/office/officeart/2005/8/layout/arrow5"/>
    <dgm:cxn modelId="{3D4440F0-9B2E-4083-B73F-D2495F56E72A}" srcId="{E727D348-42E2-44D0-8A62-A0593B4F3B12}" destId="{06D4F55A-4F44-4A53-AEB6-299C1EAAE344}" srcOrd="0" destOrd="0" parTransId="{B214AE00-5247-46AF-BBD0-7D21C1334718}" sibTransId="{D203E940-DE08-4431-9620-540E366EA659}"/>
    <dgm:cxn modelId="{99BDD116-A0B1-4D32-88A8-D16D57DCEA09}" type="presParOf" srcId="{2E9A9F38-681F-4D9F-84BE-08CE3AA6CFAA}" destId="{40FD4DEE-970A-4EA1-9B68-F19283166640}" srcOrd="0" destOrd="0" presId="urn:microsoft.com/office/officeart/2005/8/layout/arrow5"/>
    <dgm:cxn modelId="{DD5879D3-7C5D-4E83-9D41-BAE493CA88E5}" type="presParOf" srcId="{2E9A9F38-681F-4D9F-84BE-08CE3AA6CFAA}" destId="{CAEAF3B9-BB3E-4B70-BA8E-A6494D85A7AF}" srcOrd="1" destOrd="0" presId="urn:microsoft.com/office/officeart/2005/8/layout/arrow5"/>
    <dgm:cxn modelId="{3141C127-7EB8-4C2F-9B66-F5DE1DC38298}" type="presParOf" srcId="{2E9A9F38-681F-4D9F-84BE-08CE3AA6CFAA}" destId="{E2A9CD5C-04A6-4B0E-9444-6EECD333CE91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3A44E-AB54-4683-A113-CACF676CD945}">
      <dsp:nvSpPr>
        <dsp:cNvPr id="0" name=""/>
        <dsp:cNvSpPr/>
      </dsp:nvSpPr>
      <dsp:spPr>
        <a:xfrm>
          <a:off x="0" y="18373"/>
          <a:ext cx="4734170" cy="8342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Mite Box</a:t>
          </a:r>
        </a:p>
      </dsp:txBody>
      <dsp:txXfrm>
        <a:off x="40724" y="59097"/>
        <a:ext cx="4652722" cy="752780"/>
      </dsp:txXfrm>
    </dsp:sp>
    <dsp:sp modelId="{F7BCCC61-2FD2-4E95-8551-FD1093C64902}">
      <dsp:nvSpPr>
        <dsp:cNvPr id="0" name=""/>
        <dsp:cNvSpPr/>
      </dsp:nvSpPr>
      <dsp:spPr>
        <a:xfrm>
          <a:off x="0" y="913081"/>
          <a:ext cx="4734170" cy="8342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Love Gifts</a:t>
          </a:r>
        </a:p>
      </dsp:txBody>
      <dsp:txXfrm>
        <a:off x="40724" y="953805"/>
        <a:ext cx="4652722" cy="752780"/>
      </dsp:txXfrm>
    </dsp:sp>
    <dsp:sp modelId="{F13E1327-D31D-4B5A-BAA9-5618EF5491D2}">
      <dsp:nvSpPr>
        <dsp:cNvPr id="0" name=""/>
        <dsp:cNvSpPr/>
      </dsp:nvSpPr>
      <dsp:spPr>
        <a:xfrm>
          <a:off x="0" y="1807789"/>
          <a:ext cx="4734170" cy="8342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Thank Offering Box</a:t>
          </a:r>
        </a:p>
      </dsp:txBody>
      <dsp:txXfrm>
        <a:off x="40724" y="1848513"/>
        <a:ext cx="4652722" cy="752780"/>
      </dsp:txXfrm>
    </dsp:sp>
    <dsp:sp modelId="{9237B66B-BF03-498D-A068-5DF13E6BC05F}">
      <dsp:nvSpPr>
        <dsp:cNvPr id="0" name=""/>
        <dsp:cNvSpPr/>
      </dsp:nvSpPr>
      <dsp:spPr>
        <a:xfrm>
          <a:off x="0" y="2702498"/>
          <a:ext cx="4734170" cy="8342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Blessing Box</a:t>
          </a:r>
        </a:p>
      </dsp:txBody>
      <dsp:txXfrm>
        <a:off x="40724" y="2743222"/>
        <a:ext cx="4652722" cy="752780"/>
      </dsp:txXfrm>
    </dsp:sp>
    <dsp:sp modelId="{E92BB176-0102-4A9A-A512-3AEDE05E5AF1}">
      <dsp:nvSpPr>
        <dsp:cNvPr id="0" name=""/>
        <dsp:cNvSpPr/>
      </dsp:nvSpPr>
      <dsp:spPr>
        <a:xfrm>
          <a:off x="0" y="3597206"/>
          <a:ext cx="4734170" cy="83422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Women have practiced gratitude for generations.</a:t>
          </a:r>
        </a:p>
      </dsp:txBody>
      <dsp:txXfrm>
        <a:off x="40724" y="3637930"/>
        <a:ext cx="4652722" cy="752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7A637-E88A-4781-9D01-DF396564D971}">
      <dsp:nvSpPr>
        <dsp:cNvPr id="0" name=""/>
        <dsp:cNvSpPr/>
      </dsp:nvSpPr>
      <dsp:spPr>
        <a:xfrm>
          <a:off x="1767078" y="0"/>
          <a:ext cx="4352544" cy="4352544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4D5E2-197E-40AC-AB09-BB58B3378BDF}">
      <dsp:nvSpPr>
        <dsp:cNvPr id="0" name=""/>
        <dsp:cNvSpPr/>
      </dsp:nvSpPr>
      <dsp:spPr>
        <a:xfrm>
          <a:off x="2180569" y="413491"/>
          <a:ext cx="1697492" cy="16974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$4,085,984 given since </a:t>
          </a:r>
          <a:r>
            <a:rPr lang="en-US" sz="2300" kern="1200">
              <a:latin typeface="Calibri"/>
            </a:rPr>
            <a:t>1999</a:t>
          </a:r>
          <a:endParaRPr lang="en-US" sz="2300" kern="1200"/>
        </a:p>
      </dsp:txBody>
      <dsp:txXfrm>
        <a:off x="2263434" y="496356"/>
        <a:ext cx="1531762" cy="1531762"/>
      </dsp:txXfrm>
    </dsp:sp>
    <dsp:sp modelId="{D16340B2-C061-49BA-ABF9-6B416A43A3A4}">
      <dsp:nvSpPr>
        <dsp:cNvPr id="0" name=""/>
        <dsp:cNvSpPr/>
      </dsp:nvSpPr>
      <dsp:spPr>
        <a:xfrm>
          <a:off x="4008638" y="413491"/>
          <a:ext cx="1697492" cy="16974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$1,286,614 for women’s ministries</a:t>
          </a:r>
        </a:p>
      </dsp:txBody>
      <dsp:txXfrm>
        <a:off x="4091503" y="496356"/>
        <a:ext cx="1531762" cy="1531762"/>
      </dsp:txXfrm>
    </dsp:sp>
    <dsp:sp modelId="{3F27EAAD-37EC-480B-B706-9F2B421D8B26}">
      <dsp:nvSpPr>
        <dsp:cNvPr id="0" name=""/>
        <dsp:cNvSpPr/>
      </dsp:nvSpPr>
      <dsp:spPr>
        <a:xfrm>
          <a:off x="2180569" y="2241560"/>
          <a:ext cx="1697492" cy="16974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50% supports the whole church</a:t>
          </a:r>
        </a:p>
      </dsp:txBody>
      <dsp:txXfrm>
        <a:off x="2263434" y="2324425"/>
        <a:ext cx="1531762" cy="1531762"/>
      </dsp:txXfrm>
    </dsp:sp>
    <dsp:sp modelId="{6AAE67C3-411E-4734-A6B9-513AFC9657D5}">
      <dsp:nvSpPr>
        <dsp:cNvPr id="0" name=""/>
        <dsp:cNvSpPr/>
      </dsp:nvSpPr>
      <dsp:spPr>
        <a:xfrm>
          <a:off x="4008638" y="2241560"/>
          <a:ext cx="1697492" cy="169749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50% supports Disciples Women</a:t>
          </a:r>
        </a:p>
      </dsp:txBody>
      <dsp:txXfrm>
        <a:off x="4091503" y="2324425"/>
        <a:ext cx="1531762" cy="1531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E3BD5-ED62-4FBC-8CF0-86820055531F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Leadership training</a:t>
          </a:r>
        </a:p>
      </dsp:txBody>
      <dsp:txXfrm>
        <a:off x="0" y="573683"/>
        <a:ext cx="2464593" cy="1478756"/>
      </dsp:txXfrm>
    </dsp:sp>
    <dsp:sp modelId="{E797E62A-8E74-4797-967B-7B2D95D327A2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Women’s retreats</a:t>
          </a:r>
        </a:p>
      </dsp:txBody>
      <dsp:txXfrm>
        <a:off x="2711053" y="573683"/>
        <a:ext cx="2464593" cy="1478756"/>
      </dsp:txXfrm>
    </dsp:sp>
    <dsp:sp modelId="{5DB5D5A5-1DC8-48D3-9576-2EAD75CCE807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Just Women magazine</a:t>
          </a:r>
        </a:p>
      </dsp:txBody>
      <dsp:txXfrm>
        <a:off x="5422106" y="573683"/>
        <a:ext cx="2464593" cy="1478756"/>
      </dsp:txXfrm>
    </dsp:sp>
    <dsp:sp modelId="{0BAA12DF-B437-4D33-957D-160A6471618A}">
      <dsp:nvSpPr>
        <dsp:cNvPr id="0" name=""/>
        <dsp:cNvSpPr/>
      </dsp:nvSpPr>
      <dsp:spPr>
        <a:xfrm>
          <a:off x="1355526" y="2298898"/>
          <a:ext cx="2464593" cy="14787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New ministries</a:t>
          </a:r>
        </a:p>
      </dsp:txBody>
      <dsp:txXfrm>
        <a:off x="1355526" y="2298898"/>
        <a:ext cx="2464593" cy="1478756"/>
      </dsp:txXfrm>
    </dsp:sp>
    <dsp:sp modelId="{854223FE-0AB3-440C-8E72-3318E18F1C34}">
      <dsp:nvSpPr>
        <dsp:cNvPr id="0" name=""/>
        <dsp:cNvSpPr/>
      </dsp:nvSpPr>
      <dsp:spPr>
        <a:xfrm>
          <a:off x="4066579" y="2298898"/>
          <a:ext cx="2464593" cy="147875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Social advocacy</a:t>
          </a:r>
        </a:p>
      </dsp:txBody>
      <dsp:txXfrm>
        <a:off x="4066579" y="2298898"/>
        <a:ext cx="2464593" cy="14787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20F6B-AA0A-4947-A2E5-CD6E4B88D298}">
      <dsp:nvSpPr>
        <dsp:cNvPr id="0" name=""/>
        <dsp:cNvSpPr/>
      </dsp:nvSpPr>
      <dsp:spPr>
        <a:xfrm>
          <a:off x="3749318" y="904845"/>
          <a:ext cx="6967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6435" y="45719"/>
              </a:lnTo>
            </a:path>
            <a:path>
              <a:moveTo>
                <a:pt x="460327" y="45719"/>
              </a:moveTo>
              <a:lnTo>
                <a:pt x="696763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</a:t>
          </a:r>
        </a:p>
      </dsp:txBody>
      <dsp:txXfrm>
        <a:off x="3985754" y="745767"/>
        <a:ext cx="223891" cy="409596"/>
      </dsp:txXfrm>
    </dsp:sp>
    <dsp:sp modelId="{57B73280-5421-4B86-BF10-03F26FF43192}">
      <dsp:nvSpPr>
        <dsp:cNvPr id="0" name=""/>
        <dsp:cNvSpPr/>
      </dsp:nvSpPr>
      <dsp:spPr>
        <a:xfrm>
          <a:off x="588669" y="1830"/>
          <a:ext cx="3162448" cy="1897469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963" tIns="162661" rIns="154963" bIns="162661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1. Order a Blessing Box</a:t>
          </a:r>
        </a:p>
      </dsp:txBody>
      <dsp:txXfrm>
        <a:off x="588669" y="1830"/>
        <a:ext cx="3162448" cy="1897469"/>
      </dsp:txXfrm>
    </dsp:sp>
    <dsp:sp modelId="{413D9C40-0B94-4D1C-82C9-5B37A4E61F12}">
      <dsp:nvSpPr>
        <dsp:cNvPr id="0" name=""/>
        <dsp:cNvSpPr/>
      </dsp:nvSpPr>
      <dsp:spPr>
        <a:xfrm>
          <a:off x="2169893" y="1897499"/>
          <a:ext cx="3889812" cy="696763"/>
        </a:xfrm>
        <a:custGeom>
          <a:avLst/>
          <a:gdLst/>
          <a:ahLst/>
          <a:cxnLst/>
          <a:rect l="0" t="0" r="0" b="0"/>
          <a:pathLst>
            <a:path>
              <a:moveTo>
                <a:pt x="3889812" y="0"/>
              </a:moveTo>
              <a:lnTo>
                <a:pt x="3889812" y="365481"/>
              </a:lnTo>
              <a:lnTo>
                <a:pt x="0" y="365481"/>
              </a:lnTo>
              <a:lnTo>
                <a:pt x="0" y="696763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88186"/>
              <a:satOff val="-2114"/>
              <a:lumOff val="1119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</a:t>
          </a:r>
        </a:p>
      </dsp:txBody>
      <dsp:txXfrm>
        <a:off x="3981861" y="2041083"/>
        <a:ext cx="265876" cy="409596"/>
      </dsp:txXfrm>
    </dsp:sp>
    <dsp:sp modelId="{BEFB6084-25DB-4519-927C-23C8A0FA4BB0}">
      <dsp:nvSpPr>
        <dsp:cNvPr id="0" name=""/>
        <dsp:cNvSpPr/>
      </dsp:nvSpPr>
      <dsp:spPr>
        <a:xfrm>
          <a:off x="4478481" y="1830"/>
          <a:ext cx="3162448" cy="1897469"/>
        </a:xfrm>
        <a:prstGeom prst="rect">
          <a:avLst/>
        </a:prstGeom>
        <a:solidFill>
          <a:schemeClr val="accent4">
            <a:shade val="80000"/>
            <a:hueOff val="-58853"/>
            <a:satOff val="-1455"/>
            <a:lumOff val="83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963" tIns="162661" rIns="154963" bIns="162661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2. Place it in your home</a:t>
          </a:r>
        </a:p>
      </dsp:txBody>
      <dsp:txXfrm>
        <a:off x="4478481" y="1830"/>
        <a:ext cx="3162448" cy="1897469"/>
      </dsp:txXfrm>
    </dsp:sp>
    <dsp:sp modelId="{496968A0-4329-4CC9-B3D6-D1D63A8175D5}">
      <dsp:nvSpPr>
        <dsp:cNvPr id="0" name=""/>
        <dsp:cNvSpPr/>
      </dsp:nvSpPr>
      <dsp:spPr>
        <a:xfrm>
          <a:off x="3749318" y="3529677"/>
          <a:ext cx="6967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6435" y="45719"/>
              </a:lnTo>
            </a:path>
            <a:path>
              <a:moveTo>
                <a:pt x="460327" y="45719"/>
              </a:moveTo>
              <a:lnTo>
                <a:pt x="696763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176373"/>
              <a:satOff val="-4228"/>
              <a:lumOff val="2238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3</a:t>
          </a:r>
        </a:p>
      </dsp:txBody>
      <dsp:txXfrm>
        <a:off x="3985754" y="3370599"/>
        <a:ext cx="223891" cy="409596"/>
      </dsp:txXfrm>
    </dsp:sp>
    <dsp:sp modelId="{A23FDC9F-76C3-4A18-B80D-586E6001BF1D}">
      <dsp:nvSpPr>
        <dsp:cNvPr id="0" name=""/>
        <dsp:cNvSpPr/>
      </dsp:nvSpPr>
      <dsp:spPr>
        <a:xfrm>
          <a:off x="588669" y="2626663"/>
          <a:ext cx="3162448" cy="1897469"/>
        </a:xfrm>
        <a:prstGeom prst="rect">
          <a:avLst/>
        </a:prstGeom>
        <a:solidFill>
          <a:schemeClr val="accent4">
            <a:shade val="80000"/>
            <a:hueOff val="-117705"/>
            <a:satOff val="-2910"/>
            <a:lumOff val="166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963" tIns="162661" rIns="154963" bIns="162661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3. Add daily offerings</a:t>
          </a:r>
        </a:p>
      </dsp:txBody>
      <dsp:txXfrm>
        <a:off x="588669" y="2626663"/>
        <a:ext cx="3162448" cy="1897469"/>
      </dsp:txXfrm>
    </dsp:sp>
    <dsp:sp modelId="{343273CA-0E8A-40AB-B82F-1FEAFE8F8DC1}">
      <dsp:nvSpPr>
        <dsp:cNvPr id="0" name=""/>
        <dsp:cNvSpPr/>
      </dsp:nvSpPr>
      <dsp:spPr>
        <a:xfrm>
          <a:off x="4478481" y="2626663"/>
          <a:ext cx="3162448" cy="1897469"/>
        </a:xfrm>
        <a:prstGeom prst="rect">
          <a:avLst/>
        </a:prstGeom>
        <a:solidFill>
          <a:schemeClr val="accent4">
            <a:shade val="80000"/>
            <a:hueOff val="-176558"/>
            <a:satOff val="-4365"/>
            <a:lumOff val="249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963" tIns="162661" rIns="154963" bIns="162661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/>
            <a:t>Let gratitude grow daily.</a:t>
          </a:r>
        </a:p>
      </dsp:txBody>
      <dsp:txXfrm>
        <a:off x="4478481" y="2626663"/>
        <a:ext cx="3162448" cy="18974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D4DEE-970A-4EA1-9B68-F19283166640}">
      <dsp:nvSpPr>
        <dsp:cNvPr id="0" name=""/>
        <dsp:cNvSpPr/>
      </dsp:nvSpPr>
      <dsp:spPr>
        <a:xfrm>
          <a:off x="1604927" y="555465"/>
          <a:ext cx="2777197" cy="2777197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Your daily gratitude becomes a witness.</a:t>
          </a:r>
        </a:p>
      </dsp:txBody>
      <dsp:txXfrm>
        <a:off x="2299226" y="555465"/>
        <a:ext cx="1388599" cy="2291188"/>
      </dsp:txXfrm>
    </dsp:sp>
    <dsp:sp modelId="{CAEAF3B9-BB3E-4B70-BA8E-A6494D85A7AF}">
      <dsp:nvSpPr>
        <dsp:cNvPr id="0" name=""/>
        <dsp:cNvSpPr/>
      </dsp:nvSpPr>
      <dsp:spPr>
        <a:xfrm rot="7200000">
          <a:off x="3209622" y="3334878"/>
          <a:ext cx="2777197" cy="2777197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Your small gifts become mission.</a:t>
          </a:r>
        </a:p>
      </dsp:txBody>
      <dsp:txXfrm rot="-5400000">
        <a:off x="3663075" y="4150679"/>
        <a:ext cx="2291188" cy="1388599"/>
      </dsp:txXfrm>
    </dsp:sp>
    <dsp:sp modelId="{E2A9CD5C-04A6-4B0E-9444-6EECD333CE91}">
      <dsp:nvSpPr>
        <dsp:cNvPr id="0" name=""/>
        <dsp:cNvSpPr/>
      </dsp:nvSpPr>
      <dsp:spPr>
        <a:xfrm rot="14400000">
          <a:off x="233" y="3334878"/>
          <a:ext cx="2777197" cy="2777197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Together, women of faith make a difference.</a:t>
          </a:r>
        </a:p>
      </dsp:txBody>
      <dsp:txXfrm rot="5400000">
        <a:off x="32790" y="4150679"/>
        <a:ext cx="2291188" cy="1388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perfect ring gift small box">
            <a:extLst>
              <a:ext uri="{FF2B5EF4-FFF2-40B4-BE49-F238E27FC236}">
                <a16:creationId xmlns:a16="http://schemas.microsoft.com/office/drawing/2014/main" id="{D2258E62-2D9D-F6CB-D04A-15902277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11" r="6" b="6"/>
          <a:stretch>
            <a:fillRect/>
          </a:stretch>
        </p:blipFill>
        <p:spPr>
          <a:xfrm>
            <a:off x="20" y="-7619"/>
            <a:ext cx="9143979" cy="6887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620"/>
            <a:ext cx="4174944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08502" y="1500874"/>
            <a:ext cx="6887365" cy="387035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48"/>
            <a:ext cx="1559634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780082" y="3068761"/>
            <a:ext cx="3378495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580917" y="-6485"/>
            <a:ext cx="257037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38276" y="464574"/>
            <a:ext cx="3682024" cy="9158579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7639"/>
            <a:ext cx="3659866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66" y="3633113"/>
            <a:ext cx="3928248" cy="1531470"/>
          </a:xfrm>
        </p:spPr>
        <p:txBody>
          <a:bodyPr>
            <a:normAutofit/>
          </a:bodyPr>
          <a:lstStyle/>
          <a:p>
            <a:pPr algn="l"/>
            <a:r>
              <a:rPr lang="en-US" sz="3200" i="1">
                <a:solidFill>
                  <a:srgbClr val="FFFFFF"/>
                </a:solidFill>
                <a:latin typeface="Lucida Calligraphy"/>
              </a:rPr>
              <a:t>The Blessing Box</a:t>
            </a:r>
            <a:endParaRPr lang="en-US" sz="3200" i="1">
              <a:solidFill>
                <a:srgbClr val="FFFFFF"/>
              </a:solidFill>
              <a:latin typeface="Lucida Calligraphy"/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271" y="5166367"/>
            <a:ext cx="3120174" cy="850998"/>
          </a:xfrm>
        </p:spPr>
        <p:txBody>
          <a:bodyPr>
            <a:norm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</a:rPr>
              <a:t>A Spiritual Discipline of Gratitude and Mission for Women</a:t>
            </a:r>
          </a:p>
        </p:txBody>
      </p:sp>
      <p:pic>
        <p:nvPicPr>
          <p:cNvPr id="4" name="Picture 3" descr="A colorful logo with text&#10;&#10;AI-generated content may be incorrect.">
            <a:extLst>
              <a:ext uri="{FF2B5EF4-FFF2-40B4-BE49-F238E27FC236}">
                <a16:creationId xmlns:a16="http://schemas.microsoft.com/office/drawing/2014/main" id="{094172BC-C9D4-73AC-3A5D-8E944E89F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105" y="5162942"/>
            <a:ext cx="1737455" cy="16937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" y="4212709"/>
            <a:ext cx="6174222" cy="13376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/>
              <a:t>A Daily Practice of Gratitude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0720" y="1107907"/>
            <a:ext cx="4060699" cy="2799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700"/>
              <a:t>The Blessing Box is a spiritual discipline for women.</a:t>
            </a:r>
            <a:endParaRPr lang="en-US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Pause each day and ask: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700"/>
              <a:t>     How has God blessed you today?</a:t>
            </a:r>
            <a:endParaRPr lang="en-US" sz="1700">
              <a:ea typeface="Calibri"/>
              <a:cs typeface="Calibri"/>
            </a:endParaRPr>
          </a:p>
        </p:txBody>
      </p:sp>
      <p:pic>
        <p:nvPicPr>
          <p:cNvPr id="4" name="Picture 3" descr="A colorful logo on a square box&#10;&#10;AI-generated content may be incorrect.">
            <a:extLst>
              <a:ext uri="{FF2B5EF4-FFF2-40B4-BE49-F238E27FC236}">
                <a16:creationId xmlns:a16="http://schemas.microsoft.com/office/drawing/2014/main" id="{3586C69C-732F-5580-A9BE-703543317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39" y="398511"/>
            <a:ext cx="3166533" cy="3490192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 Legacy of Faithful Women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BB4AE2CB-9919-4855-F61F-8657301F40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02025"/>
              </p:ext>
            </p:extLst>
          </p:nvPr>
        </p:nvGraphicFramePr>
        <p:xfrm>
          <a:off x="3292349" y="1712778"/>
          <a:ext cx="4734170" cy="444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colorful logo with text&#10;&#10;AI-generated content may be incorrect.">
            <a:extLst>
              <a:ext uri="{FF2B5EF4-FFF2-40B4-BE49-F238E27FC236}">
                <a16:creationId xmlns:a16="http://schemas.microsoft.com/office/drawing/2014/main" id="{EA41A643-4B55-FE54-4ED8-243B65778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6356" y="1471"/>
            <a:ext cx="1660487" cy="15698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504" y="569844"/>
            <a:ext cx="6320991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r>
              <a:rPr lang="en-US" sz="4500" i="1">
                <a:latin typeface="Lucida Calligraphy"/>
              </a:rPr>
              <a:t>Making a Difference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E1D04F-E01D-937B-A89D-AA058E419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117783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>
                <a:solidFill>
                  <a:schemeClr val="accent4"/>
                </a:solidFill>
                <a:latin typeface="Calisto MT"/>
              </a:rPr>
              <a:t>Your Gifts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F1F30A-DE21-9DCC-A4DE-ECACFC03B5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310880"/>
              </p:ext>
            </p:extLst>
          </p:nvPr>
        </p:nvGraphicFramePr>
        <p:xfrm>
          <a:off x="532957" y="176183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8" name="Arc 197">
            <a:extLst>
              <a:ext uri="{FF2B5EF4-FFF2-40B4-BE49-F238E27FC236}">
                <a16:creationId xmlns:a16="http://schemas.microsoft.com/office/drawing/2014/main" id="{6EDC4324-486F-AA5A-AFE3-84B1C5CF76DE}"/>
              </a:ext>
            </a:extLst>
          </p:cNvPr>
          <p:cNvSpPr/>
          <p:nvPr/>
        </p:nvSpPr>
        <p:spPr>
          <a:xfrm>
            <a:off x="4997304" y="111641"/>
            <a:ext cx="3997841" cy="3827720"/>
          </a:xfrm>
          <a:prstGeom prst="arc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Arc 210">
            <a:extLst>
              <a:ext uri="{FF2B5EF4-FFF2-40B4-BE49-F238E27FC236}">
                <a16:creationId xmlns:a16="http://schemas.microsoft.com/office/drawing/2014/main" id="{C04D6B7A-CE5B-1F3A-A64C-CF9FEF7365A0}"/>
              </a:ext>
            </a:extLst>
          </p:cNvPr>
          <p:cNvSpPr/>
          <p:nvPr/>
        </p:nvSpPr>
        <p:spPr>
          <a:xfrm>
            <a:off x="5816010" y="558208"/>
            <a:ext cx="2604976" cy="2753833"/>
          </a:xfrm>
          <a:prstGeom prst="arc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Arc 211">
            <a:extLst>
              <a:ext uri="{FF2B5EF4-FFF2-40B4-BE49-F238E27FC236}">
                <a16:creationId xmlns:a16="http://schemas.microsoft.com/office/drawing/2014/main" id="{DAC9744E-D959-4C34-428F-BCC976AC8F0E}"/>
              </a:ext>
            </a:extLst>
          </p:cNvPr>
          <p:cNvSpPr/>
          <p:nvPr/>
        </p:nvSpPr>
        <p:spPr>
          <a:xfrm rot="9360000">
            <a:off x="302413" y="2945295"/>
            <a:ext cx="2913323" cy="3572538"/>
          </a:xfrm>
          <a:prstGeom prst="arc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Arc 218">
            <a:extLst>
              <a:ext uri="{FF2B5EF4-FFF2-40B4-BE49-F238E27FC236}">
                <a16:creationId xmlns:a16="http://schemas.microsoft.com/office/drawing/2014/main" id="{31057B3E-B74D-6A26-D786-A2801F72F84F}"/>
              </a:ext>
            </a:extLst>
          </p:cNvPr>
          <p:cNvSpPr/>
          <p:nvPr/>
        </p:nvSpPr>
        <p:spPr>
          <a:xfrm rot="9960000">
            <a:off x="53236" y="2981494"/>
            <a:ext cx="3912780" cy="3763925"/>
          </a:xfrm>
          <a:prstGeom prst="arc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colorful logo with text&#10;&#10;AI-generated content may be incorrect.">
            <a:extLst>
              <a:ext uri="{FF2B5EF4-FFF2-40B4-BE49-F238E27FC236}">
                <a16:creationId xmlns:a16="http://schemas.microsoft.com/office/drawing/2014/main" id="{B0D2FB34-1391-AFBA-F24C-26E76417E8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536" r="9091" b="1628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Get Started</a:t>
            </a:r>
          </a:p>
        </p:txBody>
      </p:sp>
      <p:graphicFrame>
        <p:nvGraphicFramePr>
          <p:cNvPr id="42" name="Content Placeholder 2">
            <a:extLst>
              <a:ext uri="{FF2B5EF4-FFF2-40B4-BE49-F238E27FC236}">
                <a16:creationId xmlns:a16="http://schemas.microsoft.com/office/drawing/2014/main" id="{75E13964-1B5F-0F93-25C3-55041F1197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3720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30" y="156066"/>
            <a:ext cx="6232949" cy="994172"/>
          </a:xfrm>
        </p:spPr>
        <p:txBody>
          <a:bodyPr>
            <a:normAutofit/>
          </a:bodyPr>
          <a:lstStyle/>
          <a:p>
            <a:r>
              <a:rPr lang="en-US" sz="4800" i="1">
                <a:latin typeface="Rage Italic"/>
              </a:rPr>
              <a:t>Your Blessing Matters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660" y="0"/>
            <a:ext cx="1577340" cy="6858000"/>
          </a:xfrm>
          <a:prstGeom prst="rect">
            <a:avLst/>
          </a:prstGeom>
          <a:solidFill>
            <a:srgbClr val="4C2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7138" y="2357641"/>
            <a:ext cx="2167815" cy="2167815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33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8" name="Picture 47" descr="A colorful logo with text&#10;&#10;AI-generated content may be incorrect.">
            <a:extLst>
              <a:ext uri="{FF2B5EF4-FFF2-40B4-BE49-F238E27FC236}">
                <a16:creationId xmlns:a16="http://schemas.microsoft.com/office/drawing/2014/main" id="{6607550F-4525-7E30-6D1B-74DFDD8238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-3" b="157"/>
          <a:stretch>
            <a:fillRect/>
          </a:stretch>
        </p:blipFill>
        <p:spPr>
          <a:xfrm>
            <a:off x="6598028" y="2461923"/>
            <a:ext cx="1937263" cy="1934153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graphicFrame>
        <p:nvGraphicFramePr>
          <p:cNvPr id="59" name="Content Placeholder 2">
            <a:extLst>
              <a:ext uri="{FF2B5EF4-FFF2-40B4-BE49-F238E27FC236}">
                <a16:creationId xmlns:a16="http://schemas.microsoft.com/office/drawing/2014/main" id="{E34F9D3F-0481-98B8-964F-0DBE8D4FD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119592"/>
              </p:ext>
            </p:extLst>
          </p:nvPr>
        </p:nvGraphicFramePr>
        <p:xfrm>
          <a:off x="695561" y="496297"/>
          <a:ext cx="5987053" cy="6667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white box with a green and blue design&#10;&#10;AI-generated content may be incorrect.">
            <a:extLst>
              <a:ext uri="{FF2B5EF4-FFF2-40B4-BE49-F238E27FC236}">
                <a16:creationId xmlns:a16="http://schemas.microsoft.com/office/drawing/2014/main" id="{06E3C98E-723C-8799-D2D6-C92E7477D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1340" y="3830875"/>
            <a:ext cx="776362" cy="709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fdf3e0-6c7d-46f9-a6ac-4d651cdd2807">
      <Terms xmlns="http://schemas.microsoft.com/office/infopath/2007/PartnerControls"/>
    </lcf76f155ced4ddcb4097134ff3c332f>
    <TaxCatchAll xmlns="5b8032f5-b42c-4d18-8fa6-c224d1140c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5BDCA1EA7F764D89C6558506EEFE10" ma:contentTypeVersion="19" ma:contentTypeDescription="Create a new document." ma:contentTypeScope="" ma:versionID="15ec68c6e3de2fa62c866c6edbdcc816">
  <xsd:schema xmlns:xsd="http://www.w3.org/2001/XMLSchema" xmlns:xs="http://www.w3.org/2001/XMLSchema" xmlns:p="http://schemas.microsoft.com/office/2006/metadata/properties" xmlns:ns2="fffdf3e0-6c7d-46f9-a6ac-4d651cdd2807" xmlns:ns3="5b8032f5-b42c-4d18-8fa6-c224d1140c48" targetNamespace="http://schemas.microsoft.com/office/2006/metadata/properties" ma:root="true" ma:fieldsID="c4da0e004469dc98122f8f5c6af05de6" ns2:_="" ns3:_="">
    <xsd:import namespace="fffdf3e0-6c7d-46f9-a6ac-4d651cdd2807"/>
    <xsd:import namespace="5b8032f5-b42c-4d18-8fa6-c224d1140c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df3e0-6c7d-46f9-a6ac-4d651cdd2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c85c9a1-0a9c-4dae-a7e4-6e777c692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8032f5-b42c-4d18-8fa6-c224d1140c4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23ee8b2-d4d9-4eae-b469-5e730875e5ed}" ma:internalName="TaxCatchAll" ma:showField="CatchAllData" ma:web="5b8032f5-b42c-4d18-8fa6-c224d1140c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F7CFDB-6645-45EE-B116-CD92887855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65B040-8B04-4036-99FB-50031FBEED51}">
  <ds:schemaRefs>
    <ds:schemaRef ds:uri="http://schemas.microsoft.com/office/2006/metadata/properties"/>
    <ds:schemaRef ds:uri="http://schemas.microsoft.com/office/infopath/2007/PartnerControls"/>
    <ds:schemaRef ds:uri="fffdf3e0-6c7d-46f9-a6ac-4d651cdd2807"/>
    <ds:schemaRef ds:uri="5b8032f5-b42c-4d18-8fa6-c224d1140c48"/>
  </ds:schemaRefs>
</ds:datastoreItem>
</file>

<file path=customXml/itemProps3.xml><?xml version="1.0" encoding="utf-8"?>
<ds:datastoreItem xmlns:ds="http://schemas.openxmlformats.org/officeDocument/2006/customXml" ds:itemID="{5EAB2C43-8121-419C-B348-3CCCBCBD26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fdf3e0-6c7d-46f9-a6ac-4d651cdd2807"/>
    <ds:schemaRef ds:uri="5b8032f5-b42c-4d18-8fa6-c224d1140c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Blessing Box</vt:lpstr>
      <vt:lpstr>A Daily Practice of Gratitude</vt:lpstr>
      <vt:lpstr>A Legacy of Faithful Women</vt:lpstr>
      <vt:lpstr>Making a Difference</vt:lpstr>
      <vt:lpstr>Your Gifts Support</vt:lpstr>
      <vt:lpstr>Get Started</vt:lpstr>
      <vt:lpstr>Your Blessing Matters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revision>38</cp:revision>
  <dcterms:created xsi:type="dcterms:W3CDTF">2013-01-27T09:14:16Z</dcterms:created>
  <dcterms:modified xsi:type="dcterms:W3CDTF">2026-05-18T17:22:58Z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0x010100CB5BDCA1EA7F764D89C6558506EEFE10</vt:lpwstr>
  </property>
  <property fmtid="{D5CDD505-2E9C-101B-9397-08002B2CF9AE}" pid="3" name="MediaServiceImageTags">
    <vt:lpwstr/>
  </property>
</Properties>
</file>